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97" r:id="rId5"/>
  </p:sldMasterIdLst>
  <p:notesMasterIdLst>
    <p:notesMasterId r:id="rId94"/>
  </p:notesMasterIdLst>
  <p:handoutMasterIdLst>
    <p:handoutMasterId r:id="rId95"/>
  </p:handoutMasterIdLst>
  <p:sldIdLst>
    <p:sldId id="343" r:id="rId6"/>
    <p:sldId id="344" r:id="rId7"/>
    <p:sldId id="345" r:id="rId8"/>
    <p:sldId id="347" r:id="rId9"/>
    <p:sldId id="348" r:id="rId10"/>
    <p:sldId id="349" r:id="rId11"/>
    <p:sldId id="360" r:id="rId12"/>
    <p:sldId id="796" r:id="rId13"/>
    <p:sldId id="971" r:id="rId14"/>
    <p:sldId id="366" r:id="rId15"/>
    <p:sldId id="797" r:id="rId16"/>
    <p:sldId id="942" r:id="rId17"/>
    <p:sldId id="943" r:id="rId18"/>
    <p:sldId id="362" r:id="rId19"/>
    <p:sldId id="944" r:id="rId20"/>
    <p:sldId id="945" r:id="rId21"/>
    <p:sldId id="946" r:id="rId22"/>
    <p:sldId id="947" r:id="rId23"/>
    <p:sldId id="798" r:id="rId24"/>
    <p:sldId id="799" r:id="rId25"/>
    <p:sldId id="948" r:id="rId26"/>
    <p:sldId id="395" r:id="rId27"/>
    <p:sldId id="949" r:id="rId28"/>
    <p:sldId id="801" r:id="rId29"/>
    <p:sldId id="802" r:id="rId30"/>
    <p:sldId id="803" r:id="rId31"/>
    <p:sldId id="950" r:id="rId32"/>
    <p:sldId id="804" r:id="rId33"/>
    <p:sldId id="972" r:id="rId34"/>
    <p:sldId id="805" r:id="rId35"/>
    <p:sldId id="806" r:id="rId36"/>
    <p:sldId id="951" r:id="rId37"/>
    <p:sldId id="807" r:id="rId38"/>
    <p:sldId id="808" r:id="rId39"/>
    <p:sldId id="809" r:id="rId40"/>
    <p:sldId id="810" r:id="rId41"/>
    <p:sldId id="953" r:id="rId42"/>
    <p:sldId id="952" r:id="rId43"/>
    <p:sldId id="433" r:id="rId44"/>
    <p:sldId id="435" r:id="rId45"/>
    <p:sldId id="436" r:id="rId46"/>
    <p:sldId id="398" r:id="rId47"/>
    <p:sldId id="400" r:id="rId48"/>
    <p:sldId id="402" r:id="rId49"/>
    <p:sldId id="404" r:id="rId50"/>
    <p:sldId id="351" r:id="rId51"/>
    <p:sldId id="710" r:id="rId52"/>
    <p:sldId id="973" r:id="rId53"/>
    <p:sldId id="939" r:id="rId54"/>
    <p:sldId id="795" r:id="rId55"/>
    <p:sldId id="940" r:id="rId56"/>
    <p:sldId id="941" r:id="rId57"/>
    <p:sldId id="964" r:id="rId58"/>
    <p:sldId id="965" r:id="rId59"/>
    <p:sldId id="966" r:id="rId60"/>
    <p:sldId id="967" r:id="rId61"/>
    <p:sldId id="968" r:id="rId62"/>
    <p:sldId id="969" r:id="rId63"/>
    <p:sldId id="970" r:id="rId64"/>
    <p:sldId id="439" r:id="rId65"/>
    <p:sldId id="440" r:id="rId66"/>
    <p:sldId id="442" r:id="rId67"/>
    <p:sldId id="443" r:id="rId68"/>
    <p:sldId id="445" r:id="rId69"/>
    <p:sldId id="444" r:id="rId70"/>
    <p:sldId id="447" r:id="rId71"/>
    <p:sldId id="431" r:id="rId72"/>
    <p:sldId id="429" r:id="rId73"/>
    <p:sldId id="450" r:id="rId74"/>
    <p:sldId id="451" r:id="rId75"/>
    <p:sldId id="453" r:id="rId76"/>
    <p:sldId id="954" r:id="rId77"/>
    <p:sldId id="956" r:id="rId78"/>
    <p:sldId id="974" r:id="rId79"/>
    <p:sldId id="957" r:id="rId80"/>
    <p:sldId id="975" r:id="rId81"/>
    <p:sldId id="958" r:id="rId82"/>
    <p:sldId id="976" r:id="rId83"/>
    <p:sldId id="959" r:id="rId84"/>
    <p:sldId id="977" r:id="rId85"/>
    <p:sldId id="960" r:id="rId86"/>
    <p:sldId id="978" r:id="rId87"/>
    <p:sldId id="961" r:id="rId88"/>
    <p:sldId id="979" r:id="rId89"/>
    <p:sldId id="962" r:id="rId90"/>
    <p:sldId id="980" r:id="rId91"/>
    <p:sldId id="963" r:id="rId92"/>
    <p:sldId id="955" r:id="rId93"/>
  </p:sldIdLst>
  <p:sldSz cx="9144000" cy="6858000" type="screen4x3"/>
  <p:notesSz cx="7010400" cy="9236075"/>
  <p:custDataLst>
    <p:tags r:id="rId9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zaret" initials="ez" lastIdx="5" clrIdx="0">
    <p:extLst>
      <p:ext uri="{19B8F6BF-5375-455C-9EA6-DF929625EA0E}">
        <p15:presenceInfo xmlns:p15="http://schemas.microsoft.com/office/powerpoint/2012/main" userId="e0269f211fd8284a" providerId="Windows Live"/>
      </p:ext>
    </p:extLst>
  </p:cmAuthor>
  <p:cmAuthor id="2" name="Kathleen Marucci" initials="KM" lastIdx="1" clrIdx="1">
    <p:extLst>
      <p:ext uri="{19B8F6BF-5375-455C-9EA6-DF929625EA0E}">
        <p15:presenceInfo xmlns:p15="http://schemas.microsoft.com/office/powerpoint/2012/main" userId="S::kathleen.marucci@my.cgaux.org::8a6b1a1a-02fe-46ec-a065-4cd6a37a9c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411"/>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4B02C-65D8-470E-9182-72408F372108}" v="212" dt="2020-11-20T02:01:28.955"/>
    <p1510:client id="{81A81CE1-273B-4532-8F77-34896FBBDA05}" v="155" dt="2020-11-20T14:25:07.618"/>
    <p1510:client id="{05DEE850-D1F3-48FB-A160-F4FF982E712C}" v="503" dt="2020-11-20T04:02:05.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2" autoAdjust="0"/>
    <p:restoredTop sz="77465" autoAdjust="0"/>
  </p:normalViewPr>
  <p:slideViewPr>
    <p:cSldViewPr>
      <p:cViewPr varScale="1">
        <p:scale>
          <a:sx n="104" d="100"/>
          <a:sy n="104" d="100"/>
        </p:scale>
        <p:origin x="2064" y="160"/>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4"/>
    </p:cViewPr>
  </p:sorterViewPr>
  <p:notesViewPr>
    <p:cSldViewPr>
      <p:cViewPr varScale="1">
        <p:scale>
          <a:sx n="79" d="100"/>
          <a:sy n="79" d="100"/>
        </p:scale>
        <p:origin x="-426" y="-7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microsoft.com/office/2016/11/relationships/changesInfo" Target="changesInfos/changesInfo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handoutMaster" Target="handoutMasters/handout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Marucci" userId="S::kathleen.marucci@my.cgaux.org::8a6b1a1a-02fe-46ec-a065-4cd6a37a9c7e" providerId="AD" clId="Web-{05DEE850-D1F3-48FB-A160-F4FF982E712C}"/>
    <pc:docChg chg="addSld modSld sldOrd">
      <pc:chgData name="Kathleen Marucci" userId="S::kathleen.marucci@my.cgaux.org::8a6b1a1a-02fe-46ec-a065-4cd6a37a9c7e" providerId="AD" clId="Web-{05DEE850-D1F3-48FB-A160-F4FF982E712C}" dt="2020-11-20T04:02:04.542" v="467" actId="20577"/>
      <pc:docMkLst>
        <pc:docMk/>
      </pc:docMkLst>
      <pc:sldChg chg="modSp">
        <pc:chgData name="Kathleen Marucci" userId="S::kathleen.marucci@my.cgaux.org::8a6b1a1a-02fe-46ec-a065-4cd6a37a9c7e" providerId="AD" clId="Web-{05DEE850-D1F3-48FB-A160-F4FF982E712C}" dt="2020-11-20T02:57:26.856" v="9" actId="20577"/>
        <pc:sldMkLst>
          <pc:docMk/>
          <pc:sldMk cId="2600699194" sldId="344"/>
        </pc:sldMkLst>
        <pc:spChg chg="mod">
          <ac:chgData name="Kathleen Marucci" userId="S::kathleen.marucci@my.cgaux.org::8a6b1a1a-02fe-46ec-a065-4cd6a37a9c7e" providerId="AD" clId="Web-{05DEE850-D1F3-48FB-A160-F4FF982E712C}" dt="2020-11-20T02:57:26.856" v="9" actId="20577"/>
          <ac:spMkLst>
            <pc:docMk/>
            <pc:sldMk cId="2600699194" sldId="344"/>
            <ac:spMk id="105475" creationId="{00000000-0000-0000-0000-000000000000}"/>
          </ac:spMkLst>
        </pc:spChg>
      </pc:sldChg>
      <pc:sldChg chg="modSp">
        <pc:chgData name="Kathleen Marucci" userId="S::kathleen.marucci@my.cgaux.org::8a6b1a1a-02fe-46ec-a065-4cd6a37a9c7e" providerId="AD" clId="Web-{05DEE850-D1F3-48FB-A160-F4FF982E712C}" dt="2020-11-20T02:57:50.389" v="17" actId="1076"/>
        <pc:sldMkLst>
          <pc:docMk/>
          <pc:sldMk cId="3054624056" sldId="345"/>
        </pc:sldMkLst>
        <pc:spChg chg="mod">
          <ac:chgData name="Kathleen Marucci" userId="S::kathleen.marucci@my.cgaux.org::8a6b1a1a-02fe-46ec-a065-4cd6a37a9c7e" providerId="AD" clId="Web-{05DEE850-D1F3-48FB-A160-F4FF982E712C}" dt="2020-11-20T02:57:50.389" v="17" actId="1076"/>
          <ac:spMkLst>
            <pc:docMk/>
            <pc:sldMk cId="3054624056" sldId="345"/>
            <ac:spMk id="106499" creationId="{00000000-0000-0000-0000-000000000000}"/>
          </ac:spMkLst>
        </pc:spChg>
      </pc:sldChg>
      <pc:sldChg chg="modSp">
        <pc:chgData name="Kathleen Marucci" userId="S::kathleen.marucci@my.cgaux.org::8a6b1a1a-02fe-46ec-a065-4cd6a37a9c7e" providerId="AD" clId="Web-{05DEE850-D1F3-48FB-A160-F4FF982E712C}" dt="2020-11-20T02:59:04.066" v="25" actId="14100"/>
        <pc:sldMkLst>
          <pc:docMk/>
          <pc:sldMk cId="2691674182" sldId="347"/>
        </pc:sldMkLst>
        <pc:spChg chg="mod">
          <ac:chgData name="Kathleen Marucci" userId="S::kathleen.marucci@my.cgaux.org::8a6b1a1a-02fe-46ec-a065-4cd6a37a9c7e" providerId="AD" clId="Web-{05DEE850-D1F3-48FB-A160-F4FF982E712C}" dt="2020-11-20T02:58:59.706" v="23" actId="1076"/>
          <ac:spMkLst>
            <pc:docMk/>
            <pc:sldMk cId="2691674182" sldId="347"/>
            <ac:spMk id="107523" creationId="{00000000-0000-0000-0000-000000000000}"/>
          </ac:spMkLst>
        </pc:spChg>
        <pc:spChg chg="mod">
          <ac:chgData name="Kathleen Marucci" userId="S::kathleen.marucci@my.cgaux.org::8a6b1a1a-02fe-46ec-a065-4cd6a37a9c7e" providerId="AD" clId="Web-{05DEE850-D1F3-48FB-A160-F4FF982E712C}" dt="2020-11-20T02:59:04.066" v="25" actId="14100"/>
          <ac:spMkLst>
            <pc:docMk/>
            <pc:sldMk cId="2691674182" sldId="347"/>
            <ac:spMk id="107524" creationId="{00000000-0000-0000-0000-000000000000}"/>
          </ac:spMkLst>
        </pc:spChg>
      </pc:sldChg>
      <pc:sldChg chg="modSp">
        <pc:chgData name="Kathleen Marucci" userId="S::kathleen.marucci@my.cgaux.org::8a6b1a1a-02fe-46ec-a065-4cd6a37a9c7e" providerId="AD" clId="Web-{05DEE850-D1F3-48FB-A160-F4FF982E712C}" dt="2020-11-20T02:59:40.178" v="33" actId="14100"/>
        <pc:sldMkLst>
          <pc:docMk/>
          <pc:sldMk cId="2111259936" sldId="348"/>
        </pc:sldMkLst>
        <pc:spChg chg="mod">
          <ac:chgData name="Kathleen Marucci" userId="S::kathleen.marucci@my.cgaux.org::8a6b1a1a-02fe-46ec-a065-4cd6a37a9c7e" providerId="AD" clId="Web-{05DEE850-D1F3-48FB-A160-F4FF982E712C}" dt="2020-11-20T02:59:40.178" v="33" actId="14100"/>
          <ac:spMkLst>
            <pc:docMk/>
            <pc:sldMk cId="2111259936" sldId="348"/>
            <ac:spMk id="108547" creationId="{00000000-0000-0000-0000-000000000000}"/>
          </ac:spMkLst>
        </pc:spChg>
      </pc:sldChg>
      <pc:sldChg chg="modSp">
        <pc:chgData name="Kathleen Marucci" userId="S::kathleen.marucci@my.cgaux.org::8a6b1a1a-02fe-46ec-a065-4cd6a37a9c7e" providerId="AD" clId="Web-{05DEE850-D1F3-48FB-A160-F4FF982E712C}" dt="2020-11-20T03:00:06.867" v="40" actId="20577"/>
        <pc:sldMkLst>
          <pc:docMk/>
          <pc:sldMk cId="318074209" sldId="349"/>
        </pc:sldMkLst>
        <pc:spChg chg="mod">
          <ac:chgData name="Kathleen Marucci" userId="S::kathleen.marucci@my.cgaux.org::8a6b1a1a-02fe-46ec-a065-4cd6a37a9c7e" providerId="AD" clId="Web-{05DEE850-D1F3-48FB-A160-F4FF982E712C}" dt="2020-11-20T03:00:06.867" v="40" actId="20577"/>
          <ac:spMkLst>
            <pc:docMk/>
            <pc:sldMk cId="318074209" sldId="349"/>
            <ac:spMk id="109571" creationId="{00000000-0000-0000-0000-000000000000}"/>
          </ac:spMkLst>
        </pc:spChg>
      </pc:sldChg>
      <pc:sldChg chg="modSp ord">
        <pc:chgData name="Kathleen Marucci" userId="S::kathleen.marucci@my.cgaux.org::8a6b1a1a-02fe-46ec-a065-4cd6a37a9c7e" providerId="AD" clId="Web-{05DEE850-D1F3-48FB-A160-F4FF982E712C}" dt="2020-11-20T03:50:56.669" v="353"/>
        <pc:sldMkLst>
          <pc:docMk/>
          <pc:sldMk cId="460196399" sldId="351"/>
        </pc:sldMkLst>
        <pc:spChg chg="mod">
          <ac:chgData name="Kathleen Marucci" userId="S::kathleen.marucci@my.cgaux.org::8a6b1a1a-02fe-46ec-a065-4cd6a37a9c7e" providerId="AD" clId="Web-{05DEE850-D1F3-48FB-A160-F4FF982E712C}" dt="2020-11-20T03:00:59.714" v="48" actId="20577"/>
          <ac:spMkLst>
            <pc:docMk/>
            <pc:sldMk cId="460196399" sldId="351"/>
            <ac:spMk id="108547" creationId="{00000000-0000-0000-0000-000000000000}"/>
          </ac:spMkLst>
        </pc:spChg>
      </pc:sldChg>
      <pc:sldChg chg="modSp ord">
        <pc:chgData name="Kathleen Marucci" userId="S::kathleen.marucci@my.cgaux.org::8a6b1a1a-02fe-46ec-a065-4cd6a37a9c7e" providerId="AD" clId="Web-{05DEE850-D1F3-48FB-A160-F4FF982E712C}" dt="2020-11-20T03:06:10.251" v="50" actId="20577"/>
        <pc:sldMkLst>
          <pc:docMk/>
          <pc:sldMk cId="310494115" sldId="360"/>
        </pc:sldMkLst>
        <pc:spChg chg="mod">
          <ac:chgData name="Kathleen Marucci" userId="S::kathleen.marucci@my.cgaux.org::8a6b1a1a-02fe-46ec-a065-4cd6a37a9c7e" providerId="AD" clId="Web-{05DEE850-D1F3-48FB-A160-F4FF982E712C}" dt="2020-11-20T03:06:10.251" v="50" actId="20577"/>
          <ac:spMkLst>
            <pc:docMk/>
            <pc:sldMk cId="310494115" sldId="360"/>
            <ac:spMk id="113667" creationId="{00000000-0000-0000-0000-000000000000}"/>
          </ac:spMkLst>
        </pc:spChg>
      </pc:sldChg>
      <pc:sldChg chg="ord">
        <pc:chgData name="Kathleen Marucci" userId="S::kathleen.marucci@my.cgaux.org::8a6b1a1a-02fe-46ec-a065-4cd6a37a9c7e" providerId="AD" clId="Web-{05DEE850-D1F3-48FB-A160-F4FF982E712C}" dt="2020-11-20T03:26:59.946" v="168"/>
        <pc:sldMkLst>
          <pc:docMk/>
          <pc:sldMk cId="4011276575" sldId="362"/>
        </pc:sldMkLst>
      </pc:sldChg>
      <pc:sldChg chg="ord delCm">
        <pc:chgData name="Kathleen Marucci" userId="S::kathleen.marucci@my.cgaux.org::8a6b1a1a-02fe-46ec-a065-4cd6a37a9c7e" providerId="AD" clId="Web-{05DEE850-D1F3-48FB-A160-F4FF982E712C}" dt="2020-11-20T03:24:15.184" v="163"/>
        <pc:sldMkLst>
          <pc:docMk/>
          <pc:sldMk cId="47546687" sldId="366"/>
        </pc:sldMkLst>
      </pc:sldChg>
      <pc:sldChg chg="ord">
        <pc:chgData name="Kathleen Marucci" userId="S::kathleen.marucci@my.cgaux.org::8a6b1a1a-02fe-46ec-a065-4cd6a37a9c7e" providerId="AD" clId="Web-{05DEE850-D1F3-48FB-A160-F4FF982E712C}" dt="2020-11-20T03:29:38.894" v="178"/>
        <pc:sldMkLst>
          <pc:docMk/>
          <pc:sldMk cId="1068675885" sldId="395"/>
        </pc:sldMkLst>
      </pc:sldChg>
      <pc:sldChg chg="modSp ord">
        <pc:chgData name="Kathleen Marucci" userId="S::kathleen.marucci@my.cgaux.org::8a6b1a1a-02fe-46ec-a065-4cd6a37a9c7e" providerId="AD" clId="Web-{05DEE850-D1F3-48FB-A160-F4FF982E712C}" dt="2020-11-20T03:49:51.367" v="347" actId="20577"/>
        <pc:sldMkLst>
          <pc:docMk/>
          <pc:sldMk cId="461154893" sldId="398"/>
        </pc:sldMkLst>
        <pc:spChg chg="mod">
          <ac:chgData name="Kathleen Marucci" userId="S::kathleen.marucci@my.cgaux.org::8a6b1a1a-02fe-46ec-a065-4cd6a37a9c7e" providerId="AD" clId="Web-{05DEE850-D1F3-48FB-A160-F4FF982E712C}" dt="2020-11-20T03:49:51.367" v="347" actId="20577"/>
          <ac:spMkLst>
            <pc:docMk/>
            <pc:sldMk cId="461154893" sldId="398"/>
            <ac:spMk id="119811" creationId="{00000000-0000-0000-0000-000000000000}"/>
          </ac:spMkLst>
        </pc:spChg>
      </pc:sldChg>
      <pc:sldChg chg="modSp ord">
        <pc:chgData name="Kathleen Marucci" userId="S::kathleen.marucci@my.cgaux.org::8a6b1a1a-02fe-46ec-a065-4cd6a37a9c7e" providerId="AD" clId="Web-{05DEE850-D1F3-48FB-A160-F4FF982E712C}" dt="2020-11-20T03:50:03.978" v="348"/>
        <pc:sldMkLst>
          <pc:docMk/>
          <pc:sldMk cId="1625371062" sldId="400"/>
        </pc:sldMkLst>
        <pc:spChg chg="mod">
          <ac:chgData name="Kathleen Marucci" userId="S::kathleen.marucci@my.cgaux.org::8a6b1a1a-02fe-46ec-a065-4cd6a37a9c7e" providerId="AD" clId="Web-{05DEE850-D1F3-48FB-A160-F4FF982E712C}" dt="2020-11-20T03:48:48.488" v="342" actId="20577"/>
          <ac:spMkLst>
            <pc:docMk/>
            <pc:sldMk cId="1625371062" sldId="400"/>
            <ac:spMk id="120835" creationId="{00000000-0000-0000-0000-000000000000}"/>
          </ac:spMkLst>
        </pc:spChg>
      </pc:sldChg>
      <pc:sldChg chg="modSp ord">
        <pc:chgData name="Kathleen Marucci" userId="S::kathleen.marucci@my.cgaux.org::8a6b1a1a-02fe-46ec-a065-4cd6a37a9c7e" providerId="AD" clId="Web-{05DEE850-D1F3-48FB-A160-F4FF982E712C}" dt="2020-11-20T03:44:54.003" v="298" actId="20577"/>
        <pc:sldMkLst>
          <pc:docMk/>
          <pc:sldMk cId="3542173653" sldId="402"/>
        </pc:sldMkLst>
        <pc:spChg chg="mod">
          <ac:chgData name="Kathleen Marucci" userId="S::kathleen.marucci@my.cgaux.org::8a6b1a1a-02fe-46ec-a065-4cd6a37a9c7e" providerId="AD" clId="Web-{05DEE850-D1F3-48FB-A160-F4FF982E712C}" dt="2020-11-20T03:44:54.003" v="298" actId="20577"/>
          <ac:spMkLst>
            <pc:docMk/>
            <pc:sldMk cId="3542173653" sldId="402"/>
            <ac:spMk id="121859" creationId="{00000000-0000-0000-0000-000000000000}"/>
          </ac:spMkLst>
        </pc:spChg>
      </pc:sldChg>
      <pc:sldChg chg="modSp ord">
        <pc:chgData name="Kathleen Marucci" userId="S::kathleen.marucci@my.cgaux.org::8a6b1a1a-02fe-46ec-a065-4cd6a37a9c7e" providerId="AD" clId="Web-{05DEE850-D1F3-48FB-A160-F4FF982E712C}" dt="2020-11-20T03:50:22.244" v="351" actId="20577"/>
        <pc:sldMkLst>
          <pc:docMk/>
          <pc:sldMk cId="3544987158" sldId="404"/>
        </pc:sldMkLst>
        <pc:spChg chg="mod">
          <ac:chgData name="Kathleen Marucci" userId="S::kathleen.marucci@my.cgaux.org::8a6b1a1a-02fe-46ec-a065-4cd6a37a9c7e" providerId="AD" clId="Web-{05DEE850-D1F3-48FB-A160-F4FF982E712C}" dt="2020-11-20T03:50:22.244" v="351" actId="20577"/>
          <ac:spMkLst>
            <pc:docMk/>
            <pc:sldMk cId="3544987158" sldId="404"/>
            <ac:spMk id="122883" creationId="{00000000-0000-0000-0000-000000000000}"/>
          </ac:spMkLst>
        </pc:spChg>
      </pc:sldChg>
      <pc:sldChg chg="modSp">
        <pc:chgData name="Kathleen Marucci" userId="S::kathleen.marucci@my.cgaux.org::8a6b1a1a-02fe-46ec-a065-4cd6a37a9c7e" providerId="AD" clId="Web-{05DEE850-D1F3-48FB-A160-F4FF982E712C}" dt="2020-11-20T04:01:08.289" v="456" actId="1076"/>
        <pc:sldMkLst>
          <pc:docMk/>
          <pc:sldMk cId="3642131300" sldId="429"/>
        </pc:sldMkLst>
        <pc:spChg chg="mod">
          <ac:chgData name="Kathleen Marucci" userId="S::kathleen.marucci@my.cgaux.org::8a6b1a1a-02fe-46ec-a065-4cd6a37a9c7e" providerId="AD" clId="Web-{05DEE850-D1F3-48FB-A160-F4FF982E712C}" dt="2020-11-20T04:01:08.289" v="456" actId="1076"/>
          <ac:spMkLst>
            <pc:docMk/>
            <pc:sldMk cId="3642131300" sldId="429"/>
            <ac:spMk id="134148" creationId="{00000000-0000-0000-0000-000000000000}"/>
          </ac:spMkLst>
        </pc:spChg>
        <pc:spChg chg="mod">
          <ac:chgData name="Kathleen Marucci" userId="S::kathleen.marucci@my.cgaux.org::8a6b1a1a-02fe-46ec-a065-4cd6a37a9c7e" providerId="AD" clId="Web-{05DEE850-D1F3-48FB-A160-F4FF982E712C}" dt="2020-11-20T04:01:00.944" v="454" actId="20577"/>
          <ac:spMkLst>
            <pc:docMk/>
            <pc:sldMk cId="3642131300" sldId="429"/>
            <ac:spMk id="136195" creationId="{00000000-0000-0000-0000-000000000000}"/>
          </ac:spMkLst>
        </pc:spChg>
        <pc:picChg chg="mod">
          <ac:chgData name="Kathleen Marucci" userId="S::kathleen.marucci@my.cgaux.org::8a6b1a1a-02fe-46ec-a065-4cd6a37a9c7e" providerId="AD" clId="Web-{05DEE850-D1F3-48FB-A160-F4FF982E712C}" dt="2020-11-20T04:01:04.554" v="455" actId="1076"/>
          <ac:picMkLst>
            <pc:docMk/>
            <pc:sldMk cId="3642131300" sldId="429"/>
            <ac:picMk id="134149" creationId="{00000000-0000-0000-0000-000000000000}"/>
          </ac:picMkLst>
        </pc:picChg>
      </pc:sldChg>
      <pc:sldChg chg="ord">
        <pc:chgData name="Kathleen Marucci" userId="S::kathleen.marucci@my.cgaux.org::8a6b1a1a-02fe-46ec-a065-4cd6a37a9c7e" providerId="AD" clId="Web-{05DEE850-D1F3-48FB-A160-F4FF982E712C}" dt="2020-11-20T04:00:41.756" v="446"/>
        <pc:sldMkLst>
          <pc:docMk/>
          <pc:sldMk cId="2188673024" sldId="431"/>
        </pc:sldMkLst>
      </pc:sldChg>
      <pc:sldChg chg="ord">
        <pc:chgData name="Kathleen Marucci" userId="S::kathleen.marucci@my.cgaux.org::8a6b1a1a-02fe-46ec-a065-4cd6a37a9c7e" providerId="AD" clId="Web-{05DEE850-D1F3-48FB-A160-F4FF982E712C}" dt="2020-11-20T03:36:45.267" v="215"/>
        <pc:sldMkLst>
          <pc:docMk/>
          <pc:sldMk cId="2066282095" sldId="433"/>
        </pc:sldMkLst>
      </pc:sldChg>
      <pc:sldChg chg="modSp ord">
        <pc:chgData name="Kathleen Marucci" userId="S::kathleen.marucci@my.cgaux.org::8a6b1a1a-02fe-46ec-a065-4cd6a37a9c7e" providerId="AD" clId="Web-{05DEE850-D1F3-48FB-A160-F4FF982E712C}" dt="2020-11-20T03:41:46.522" v="246" actId="20577"/>
        <pc:sldMkLst>
          <pc:docMk/>
          <pc:sldMk cId="3373212494" sldId="435"/>
        </pc:sldMkLst>
        <pc:spChg chg="mod">
          <ac:chgData name="Kathleen Marucci" userId="S::kathleen.marucci@my.cgaux.org::8a6b1a1a-02fe-46ec-a065-4cd6a37a9c7e" providerId="AD" clId="Web-{05DEE850-D1F3-48FB-A160-F4FF982E712C}" dt="2020-11-20T03:41:46.522" v="246" actId="20577"/>
          <ac:spMkLst>
            <pc:docMk/>
            <pc:sldMk cId="3373212494" sldId="435"/>
            <ac:spMk id="137220" creationId="{00000000-0000-0000-0000-000000000000}"/>
          </ac:spMkLst>
        </pc:spChg>
        <pc:spChg chg="mod">
          <ac:chgData name="Kathleen Marucci" userId="S::kathleen.marucci@my.cgaux.org::8a6b1a1a-02fe-46ec-a065-4cd6a37a9c7e" providerId="AD" clId="Web-{05DEE850-D1F3-48FB-A160-F4FF982E712C}" dt="2020-11-20T03:41:06.082" v="240" actId="1076"/>
          <ac:spMkLst>
            <pc:docMk/>
            <pc:sldMk cId="3373212494" sldId="435"/>
            <ac:spMk id="139267" creationId="{00000000-0000-0000-0000-000000000000}"/>
          </ac:spMkLst>
        </pc:spChg>
      </pc:sldChg>
      <pc:sldChg chg="ord">
        <pc:chgData name="Kathleen Marucci" userId="S::kathleen.marucci@my.cgaux.org::8a6b1a1a-02fe-46ec-a065-4cd6a37a9c7e" providerId="AD" clId="Web-{05DEE850-D1F3-48FB-A160-F4FF982E712C}" dt="2020-11-20T03:42:06.476" v="247"/>
        <pc:sldMkLst>
          <pc:docMk/>
          <pc:sldMk cId="2379934673" sldId="436"/>
        </pc:sldMkLst>
      </pc:sldChg>
      <pc:sldChg chg="ord">
        <pc:chgData name="Kathleen Marucci" userId="S::kathleen.marucci@my.cgaux.org::8a6b1a1a-02fe-46ec-a065-4cd6a37a9c7e" providerId="AD" clId="Web-{05DEE850-D1F3-48FB-A160-F4FF982E712C}" dt="2020-11-20T03:59:55.940" v="439"/>
        <pc:sldMkLst>
          <pc:docMk/>
          <pc:sldMk cId="2323322808" sldId="439"/>
        </pc:sldMkLst>
      </pc:sldChg>
      <pc:sldChg chg="ord">
        <pc:chgData name="Kathleen Marucci" userId="S::kathleen.marucci@my.cgaux.org::8a6b1a1a-02fe-46ec-a065-4cd6a37a9c7e" providerId="AD" clId="Web-{05DEE850-D1F3-48FB-A160-F4FF982E712C}" dt="2020-11-20T04:00:02.065" v="440"/>
        <pc:sldMkLst>
          <pc:docMk/>
          <pc:sldMk cId="2188992192" sldId="440"/>
        </pc:sldMkLst>
      </pc:sldChg>
      <pc:sldChg chg="ord">
        <pc:chgData name="Kathleen Marucci" userId="S::kathleen.marucci@my.cgaux.org::8a6b1a1a-02fe-46ec-a065-4cd6a37a9c7e" providerId="AD" clId="Web-{05DEE850-D1F3-48FB-A160-F4FF982E712C}" dt="2020-11-20T04:00:07.988" v="441"/>
        <pc:sldMkLst>
          <pc:docMk/>
          <pc:sldMk cId="42502433" sldId="442"/>
        </pc:sldMkLst>
      </pc:sldChg>
      <pc:sldChg chg="ord">
        <pc:chgData name="Kathleen Marucci" userId="S::kathleen.marucci@my.cgaux.org::8a6b1a1a-02fe-46ec-a065-4cd6a37a9c7e" providerId="AD" clId="Web-{05DEE850-D1F3-48FB-A160-F4FF982E712C}" dt="2020-11-20T04:00:16.941" v="442"/>
        <pc:sldMkLst>
          <pc:docMk/>
          <pc:sldMk cId="3009714343" sldId="443"/>
        </pc:sldMkLst>
      </pc:sldChg>
      <pc:sldChg chg="ord">
        <pc:chgData name="Kathleen Marucci" userId="S::kathleen.marucci@my.cgaux.org::8a6b1a1a-02fe-46ec-a065-4cd6a37a9c7e" providerId="AD" clId="Web-{05DEE850-D1F3-48FB-A160-F4FF982E712C}" dt="2020-11-20T04:00:28.958" v="444"/>
        <pc:sldMkLst>
          <pc:docMk/>
          <pc:sldMk cId="1240879809" sldId="444"/>
        </pc:sldMkLst>
      </pc:sldChg>
      <pc:sldChg chg="ord">
        <pc:chgData name="Kathleen Marucci" userId="S::kathleen.marucci@my.cgaux.org::8a6b1a1a-02fe-46ec-a065-4cd6a37a9c7e" providerId="AD" clId="Web-{05DEE850-D1F3-48FB-A160-F4FF982E712C}" dt="2020-11-20T04:00:23.082" v="443"/>
        <pc:sldMkLst>
          <pc:docMk/>
          <pc:sldMk cId="203147174" sldId="445"/>
        </pc:sldMkLst>
      </pc:sldChg>
      <pc:sldChg chg="ord">
        <pc:chgData name="Kathleen Marucci" userId="S::kathleen.marucci@my.cgaux.org::8a6b1a1a-02fe-46ec-a065-4cd6a37a9c7e" providerId="AD" clId="Web-{05DEE850-D1F3-48FB-A160-F4FF982E712C}" dt="2020-11-20T04:00:34.239" v="445"/>
        <pc:sldMkLst>
          <pc:docMk/>
          <pc:sldMk cId="2797268409" sldId="447"/>
        </pc:sldMkLst>
      </pc:sldChg>
      <pc:sldChg chg="modSp">
        <pc:chgData name="Kathleen Marucci" userId="S::kathleen.marucci@my.cgaux.org::8a6b1a1a-02fe-46ec-a065-4cd6a37a9c7e" providerId="AD" clId="Web-{05DEE850-D1F3-48FB-A160-F4FF982E712C}" dt="2020-11-20T04:01:48.979" v="462" actId="20577"/>
        <pc:sldMkLst>
          <pc:docMk/>
          <pc:sldMk cId="1245497280" sldId="451"/>
        </pc:sldMkLst>
        <pc:spChg chg="mod">
          <ac:chgData name="Kathleen Marucci" userId="S::kathleen.marucci@my.cgaux.org::8a6b1a1a-02fe-46ec-a065-4cd6a37a9c7e" providerId="AD" clId="Web-{05DEE850-D1F3-48FB-A160-F4FF982E712C}" dt="2020-11-20T04:01:48.979" v="462" actId="20577"/>
          <ac:spMkLst>
            <pc:docMk/>
            <pc:sldMk cId="1245497280" sldId="451"/>
            <ac:spMk id="148483" creationId="{00000000-0000-0000-0000-000000000000}"/>
          </ac:spMkLst>
        </pc:spChg>
      </pc:sldChg>
      <pc:sldChg chg="modSp">
        <pc:chgData name="Kathleen Marucci" userId="S::kathleen.marucci@my.cgaux.org::8a6b1a1a-02fe-46ec-a065-4cd6a37a9c7e" providerId="AD" clId="Web-{05DEE850-D1F3-48FB-A160-F4FF982E712C}" dt="2020-11-20T04:02:04.542" v="467" actId="20577"/>
        <pc:sldMkLst>
          <pc:docMk/>
          <pc:sldMk cId="673000507" sldId="453"/>
        </pc:sldMkLst>
        <pc:spChg chg="mod">
          <ac:chgData name="Kathleen Marucci" userId="S::kathleen.marucci@my.cgaux.org::8a6b1a1a-02fe-46ec-a065-4cd6a37a9c7e" providerId="AD" clId="Web-{05DEE850-D1F3-48FB-A160-F4FF982E712C}" dt="2020-11-20T04:02:04.542" v="467" actId="20577"/>
          <ac:spMkLst>
            <pc:docMk/>
            <pc:sldMk cId="673000507" sldId="453"/>
            <ac:spMk id="149508" creationId="{00000000-0000-0000-0000-000000000000}"/>
          </ac:spMkLst>
        </pc:spChg>
      </pc:sldChg>
      <pc:sldChg chg="ord">
        <pc:chgData name="Kathleen Marucci" userId="S::kathleen.marucci@my.cgaux.org::8a6b1a1a-02fe-46ec-a065-4cd6a37a9c7e" providerId="AD" clId="Web-{05DEE850-D1F3-48FB-A160-F4FF982E712C}" dt="2020-11-20T03:51:06.544" v="354"/>
        <pc:sldMkLst>
          <pc:docMk/>
          <pc:sldMk cId="2776897970" sldId="710"/>
        </pc:sldMkLst>
      </pc:sldChg>
      <pc:sldChg chg="addSp delSp modSp ord">
        <pc:chgData name="Kathleen Marucci" userId="S::kathleen.marucci@my.cgaux.org::8a6b1a1a-02fe-46ec-a065-4cd6a37a9c7e" providerId="AD" clId="Web-{05DEE850-D1F3-48FB-A160-F4FF982E712C}" dt="2020-11-20T03:16:42.857" v="54"/>
        <pc:sldMkLst>
          <pc:docMk/>
          <pc:sldMk cId="582694896" sldId="796"/>
        </pc:sldMkLst>
        <pc:picChg chg="add del mod">
          <ac:chgData name="Kathleen Marucci" userId="S::kathleen.marucci@my.cgaux.org::8a6b1a1a-02fe-46ec-a065-4cd6a37a9c7e" providerId="AD" clId="Web-{05DEE850-D1F3-48FB-A160-F4FF982E712C}" dt="2020-11-20T03:16:42.857" v="54"/>
          <ac:picMkLst>
            <pc:docMk/>
            <pc:sldMk cId="582694896" sldId="796"/>
            <ac:picMk id="2" creationId="{A40C17A7-4447-4B34-9F66-CEDB82C89798}"/>
          </ac:picMkLst>
        </pc:picChg>
      </pc:sldChg>
      <pc:sldChg chg="ord">
        <pc:chgData name="Kathleen Marucci" userId="S::kathleen.marucci@my.cgaux.org::8a6b1a1a-02fe-46ec-a065-4cd6a37a9c7e" providerId="AD" clId="Web-{05DEE850-D1F3-48FB-A160-F4FF982E712C}" dt="2020-11-20T03:25:22.236" v="164"/>
        <pc:sldMkLst>
          <pc:docMk/>
          <pc:sldMk cId="3741563287" sldId="797"/>
        </pc:sldMkLst>
      </pc:sldChg>
      <pc:sldChg chg="ord">
        <pc:chgData name="Kathleen Marucci" userId="S::kathleen.marucci@my.cgaux.org::8a6b1a1a-02fe-46ec-a065-4cd6a37a9c7e" providerId="AD" clId="Web-{05DEE850-D1F3-48FB-A160-F4FF982E712C}" dt="2020-11-20T03:29:06.736" v="174"/>
        <pc:sldMkLst>
          <pc:docMk/>
          <pc:sldMk cId="2954366222" sldId="798"/>
        </pc:sldMkLst>
      </pc:sldChg>
      <pc:sldChg chg="ord">
        <pc:chgData name="Kathleen Marucci" userId="S::kathleen.marucci@my.cgaux.org::8a6b1a1a-02fe-46ec-a065-4cd6a37a9c7e" providerId="AD" clId="Web-{05DEE850-D1F3-48FB-A160-F4FF982E712C}" dt="2020-11-20T03:29:18.846" v="175"/>
        <pc:sldMkLst>
          <pc:docMk/>
          <pc:sldMk cId="2747721847" sldId="799"/>
        </pc:sldMkLst>
      </pc:sldChg>
      <pc:sldChg chg="ord">
        <pc:chgData name="Kathleen Marucci" userId="S::kathleen.marucci@my.cgaux.org::8a6b1a1a-02fe-46ec-a065-4cd6a37a9c7e" providerId="AD" clId="Web-{05DEE850-D1F3-48FB-A160-F4FF982E712C}" dt="2020-11-20T03:29:58.036" v="180"/>
        <pc:sldMkLst>
          <pc:docMk/>
          <pc:sldMk cId="2426669844" sldId="801"/>
        </pc:sldMkLst>
      </pc:sldChg>
      <pc:sldChg chg="ord">
        <pc:chgData name="Kathleen Marucci" userId="S::kathleen.marucci@my.cgaux.org::8a6b1a1a-02fe-46ec-a065-4cd6a37a9c7e" providerId="AD" clId="Web-{05DEE850-D1F3-48FB-A160-F4FF982E712C}" dt="2020-11-20T03:30:26.819" v="182"/>
        <pc:sldMkLst>
          <pc:docMk/>
          <pc:sldMk cId="3478946624" sldId="802"/>
        </pc:sldMkLst>
      </pc:sldChg>
      <pc:sldChg chg="ord">
        <pc:chgData name="Kathleen Marucci" userId="S::kathleen.marucci@my.cgaux.org::8a6b1a1a-02fe-46ec-a065-4cd6a37a9c7e" providerId="AD" clId="Web-{05DEE850-D1F3-48FB-A160-F4FF982E712C}" dt="2020-11-20T03:30:39.101" v="184"/>
        <pc:sldMkLst>
          <pc:docMk/>
          <pc:sldMk cId="3563555707" sldId="803"/>
        </pc:sldMkLst>
      </pc:sldChg>
      <pc:sldChg chg="modSp ord">
        <pc:chgData name="Kathleen Marucci" userId="S::kathleen.marucci@my.cgaux.org::8a6b1a1a-02fe-46ec-a065-4cd6a37a9c7e" providerId="AD" clId="Web-{05DEE850-D1F3-48FB-A160-F4FF982E712C}" dt="2020-11-20T03:33:04.814" v="197" actId="20577"/>
        <pc:sldMkLst>
          <pc:docMk/>
          <pc:sldMk cId="1875359944" sldId="804"/>
        </pc:sldMkLst>
        <pc:spChg chg="mod">
          <ac:chgData name="Kathleen Marucci" userId="S::kathleen.marucci@my.cgaux.org::8a6b1a1a-02fe-46ec-a065-4cd6a37a9c7e" providerId="AD" clId="Web-{05DEE850-D1F3-48FB-A160-F4FF982E712C}" dt="2020-11-20T03:33:04.814" v="197" actId="20577"/>
          <ac:spMkLst>
            <pc:docMk/>
            <pc:sldMk cId="1875359944" sldId="804"/>
            <ac:spMk id="129026" creationId="{00000000-0000-0000-0000-000000000000}"/>
          </ac:spMkLst>
        </pc:spChg>
      </pc:sldChg>
      <pc:sldChg chg="ord">
        <pc:chgData name="Kathleen Marucci" userId="S::kathleen.marucci@my.cgaux.org::8a6b1a1a-02fe-46ec-a065-4cd6a37a9c7e" providerId="AD" clId="Web-{05DEE850-D1F3-48FB-A160-F4FF982E712C}" dt="2020-11-20T03:33:40.942" v="201"/>
        <pc:sldMkLst>
          <pc:docMk/>
          <pc:sldMk cId="1563192276" sldId="805"/>
        </pc:sldMkLst>
      </pc:sldChg>
      <pc:sldChg chg="ord">
        <pc:chgData name="Kathleen Marucci" userId="S::kathleen.marucci@my.cgaux.org::8a6b1a1a-02fe-46ec-a065-4cd6a37a9c7e" providerId="AD" clId="Web-{05DEE850-D1F3-48FB-A160-F4FF982E712C}" dt="2020-11-20T03:34:07.772" v="203"/>
        <pc:sldMkLst>
          <pc:docMk/>
          <pc:sldMk cId="2332295763" sldId="806"/>
        </pc:sldMkLst>
      </pc:sldChg>
      <pc:sldChg chg="ord">
        <pc:chgData name="Kathleen Marucci" userId="S::kathleen.marucci@my.cgaux.org::8a6b1a1a-02fe-46ec-a065-4cd6a37a9c7e" providerId="AD" clId="Web-{05DEE850-D1F3-48FB-A160-F4FF982E712C}" dt="2020-11-20T03:34:47.196" v="207"/>
        <pc:sldMkLst>
          <pc:docMk/>
          <pc:sldMk cId="3572217377" sldId="807"/>
        </pc:sldMkLst>
      </pc:sldChg>
      <pc:sldChg chg="ord">
        <pc:chgData name="Kathleen Marucci" userId="S::kathleen.marucci@my.cgaux.org::8a6b1a1a-02fe-46ec-a065-4cd6a37a9c7e" providerId="AD" clId="Web-{05DEE850-D1F3-48FB-A160-F4FF982E712C}" dt="2020-11-20T03:34:59.744" v="208"/>
        <pc:sldMkLst>
          <pc:docMk/>
          <pc:sldMk cId="2285276349" sldId="808"/>
        </pc:sldMkLst>
      </pc:sldChg>
      <pc:sldChg chg="ord">
        <pc:chgData name="Kathleen Marucci" userId="S::kathleen.marucci@my.cgaux.org::8a6b1a1a-02fe-46ec-a065-4cd6a37a9c7e" providerId="AD" clId="Web-{05DEE850-D1F3-48FB-A160-F4FF982E712C}" dt="2020-11-20T03:35:47.060" v="209"/>
        <pc:sldMkLst>
          <pc:docMk/>
          <pc:sldMk cId="1502130165" sldId="809"/>
        </pc:sldMkLst>
      </pc:sldChg>
      <pc:sldChg chg="ord">
        <pc:chgData name="Kathleen Marucci" userId="S::kathleen.marucci@my.cgaux.org::8a6b1a1a-02fe-46ec-a065-4cd6a37a9c7e" providerId="AD" clId="Web-{05DEE850-D1F3-48FB-A160-F4FF982E712C}" dt="2020-11-20T03:36:01.014" v="211"/>
        <pc:sldMkLst>
          <pc:docMk/>
          <pc:sldMk cId="2808825731" sldId="810"/>
        </pc:sldMkLst>
      </pc:sldChg>
      <pc:sldChg chg="ord">
        <pc:chgData name="Kathleen Marucci" userId="S::kathleen.marucci@my.cgaux.org::8a6b1a1a-02fe-46ec-a065-4cd6a37a9c7e" providerId="AD" clId="Web-{05DEE850-D1F3-48FB-A160-F4FF982E712C}" dt="2020-11-20T03:54:04.041" v="383"/>
        <pc:sldMkLst>
          <pc:docMk/>
          <pc:sldMk cId="3929939410" sldId="939"/>
        </pc:sldMkLst>
      </pc:sldChg>
      <pc:sldChg chg="ord">
        <pc:chgData name="Kathleen Marucci" userId="S::kathleen.marucci@my.cgaux.org::8a6b1a1a-02fe-46ec-a065-4cd6a37a9c7e" providerId="AD" clId="Web-{05DEE850-D1F3-48FB-A160-F4FF982E712C}" dt="2020-11-20T03:26:08.239" v="165"/>
        <pc:sldMkLst>
          <pc:docMk/>
          <pc:sldMk cId="2881120265" sldId="942"/>
        </pc:sldMkLst>
      </pc:sldChg>
      <pc:sldChg chg="ord">
        <pc:chgData name="Kathleen Marucci" userId="S::kathleen.marucci@my.cgaux.org::8a6b1a1a-02fe-46ec-a065-4cd6a37a9c7e" providerId="AD" clId="Web-{05DEE850-D1F3-48FB-A160-F4FF982E712C}" dt="2020-11-20T03:26:51.695" v="167"/>
        <pc:sldMkLst>
          <pc:docMk/>
          <pc:sldMk cId="587201480" sldId="943"/>
        </pc:sldMkLst>
      </pc:sldChg>
      <pc:sldChg chg="ord">
        <pc:chgData name="Kathleen Marucci" userId="S::kathleen.marucci@my.cgaux.org::8a6b1a1a-02fe-46ec-a065-4cd6a37a9c7e" providerId="AD" clId="Web-{05DEE850-D1F3-48FB-A160-F4FF982E712C}" dt="2020-11-20T03:27:24.369" v="169"/>
        <pc:sldMkLst>
          <pc:docMk/>
          <pc:sldMk cId="4169361689" sldId="944"/>
        </pc:sldMkLst>
      </pc:sldChg>
      <pc:sldChg chg="ord">
        <pc:chgData name="Kathleen Marucci" userId="S::kathleen.marucci@my.cgaux.org::8a6b1a1a-02fe-46ec-a065-4cd6a37a9c7e" providerId="AD" clId="Web-{05DEE850-D1F3-48FB-A160-F4FF982E712C}" dt="2020-11-20T03:27:31.963" v="170"/>
        <pc:sldMkLst>
          <pc:docMk/>
          <pc:sldMk cId="2021141754" sldId="945"/>
        </pc:sldMkLst>
      </pc:sldChg>
      <pc:sldChg chg="ord">
        <pc:chgData name="Kathleen Marucci" userId="S::kathleen.marucci@my.cgaux.org::8a6b1a1a-02fe-46ec-a065-4cd6a37a9c7e" providerId="AD" clId="Web-{05DEE850-D1F3-48FB-A160-F4FF982E712C}" dt="2020-11-20T03:27:54.981" v="171"/>
        <pc:sldMkLst>
          <pc:docMk/>
          <pc:sldMk cId="3571884267" sldId="946"/>
        </pc:sldMkLst>
      </pc:sldChg>
      <pc:sldChg chg="ord">
        <pc:chgData name="Kathleen Marucci" userId="S::kathleen.marucci@my.cgaux.org::8a6b1a1a-02fe-46ec-a065-4cd6a37a9c7e" providerId="AD" clId="Web-{05DEE850-D1F3-48FB-A160-F4FF982E712C}" dt="2020-11-20T03:28:31.843" v="173"/>
        <pc:sldMkLst>
          <pc:docMk/>
          <pc:sldMk cId="1743184504" sldId="947"/>
        </pc:sldMkLst>
      </pc:sldChg>
      <pc:sldChg chg="ord">
        <pc:chgData name="Kathleen Marucci" userId="S::kathleen.marucci@my.cgaux.org::8a6b1a1a-02fe-46ec-a065-4cd6a37a9c7e" providerId="AD" clId="Web-{05DEE850-D1F3-48FB-A160-F4FF982E712C}" dt="2020-11-20T03:29:33.722" v="177"/>
        <pc:sldMkLst>
          <pc:docMk/>
          <pc:sldMk cId="3345616934" sldId="948"/>
        </pc:sldMkLst>
      </pc:sldChg>
      <pc:sldChg chg="ord">
        <pc:chgData name="Kathleen Marucci" userId="S::kathleen.marucci@my.cgaux.org::8a6b1a1a-02fe-46ec-a065-4cd6a37a9c7e" providerId="AD" clId="Web-{05DEE850-D1F3-48FB-A160-F4FF982E712C}" dt="2020-11-20T03:29:44.957" v="179"/>
        <pc:sldMkLst>
          <pc:docMk/>
          <pc:sldMk cId="1387962625" sldId="949"/>
        </pc:sldMkLst>
      </pc:sldChg>
      <pc:sldChg chg="ord">
        <pc:chgData name="Kathleen Marucci" userId="S::kathleen.marucci@my.cgaux.org::8a6b1a1a-02fe-46ec-a065-4cd6a37a9c7e" providerId="AD" clId="Web-{05DEE850-D1F3-48FB-A160-F4FF982E712C}" dt="2020-11-20T03:30:47.680" v="185"/>
        <pc:sldMkLst>
          <pc:docMk/>
          <pc:sldMk cId="3068170125" sldId="950"/>
        </pc:sldMkLst>
      </pc:sldChg>
      <pc:sldChg chg="ord">
        <pc:chgData name="Kathleen Marucci" userId="S::kathleen.marucci@my.cgaux.org::8a6b1a1a-02fe-46ec-a065-4cd6a37a9c7e" providerId="AD" clId="Web-{05DEE850-D1F3-48FB-A160-F4FF982E712C}" dt="2020-11-20T03:34:25.586" v="205"/>
        <pc:sldMkLst>
          <pc:docMk/>
          <pc:sldMk cId="1660230774" sldId="951"/>
        </pc:sldMkLst>
      </pc:sldChg>
      <pc:sldChg chg="ord">
        <pc:chgData name="Kathleen Marucci" userId="S::kathleen.marucci@my.cgaux.org::8a6b1a1a-02fe-46ec-a065-4cd6a37a9c7e" providerId="AD" clId="Web-{05DEE850-D1F3-48FB-A160-F4FF982E712C}" dt="2020-11-20T03:36:26.109" v="214"/>
        <pc:sldMkLst>
          <pc:docMk/>
          <pc:sldMk cId="3514904665" sldId="952"/>
        </pc:sldMkLst>
      </pc:sldChg>
      <pc:sldChg chg="ord">
        <pc:chgData name="Kathleen Marucci" userId="S::kathleen.marucci@my.cgaux.org::8a6b1a1a-02fe-46ec-a065-4cd6a37a9c7e" providerId="AD" clId="Web-{05DEE850-D1F3-48FB-A160-F4FF982E712C}" dt="2020-11-20T03:36:13.921" v="213"/>
        <pc:sldMkLst>
          <pc:docMk/>
          <pc:sldMk cId="2785660435" sldId="953"/>
        </pc:sldMkLst>
      </pc:sldChg>
      <pc:sldChg chg="addSp modSp">
        <pc:chgData name="Kathleen Marucci" userId="S::kathleen.marucci@my.cgaux.org::8a6b1a1a-02fe-46ec-a065-4cd6a37a9c7e" providerId="AD" clId="Web-{05DEE850-D1F3-48FB-A160-F4FF982E712C}" dt="2020-11-20T03:57:18.382" v="422" actId="20577"/>
        <pc:sldMkLst>
          <pc:docMk/>
          <pc:sldMk cId="874524725" sldId="968"/>
        </pc:sldMkLst>
        <pc:spChg chg="mod">
          <ac:chgData name="Kathleen Marucci" userId="S::kathleen.marucci@my.cgaux.org::8a6b1a1a-02fe-46ec-a065-4cd6a37a9c7e" providerId="AD" clId="Web-{05DEE850-D1F3-48FB-A160-F4FF982E712C}" dt="2020-11-20T03:56:59.959" v="417" actId="20577"/>
          <ac:spMkLst>
            <pc:docMk/>
            <pc:sldMk cId="874524725" sldId="968"/>
            <ac:spMk id="2" creationId="{00000000-0000-0000-0000-000000000000}"/>
          </ac:spMkLst>
        </pc:spChg>
        <pc:spChg chg="mod">
          <ac:chgData name="Kathleen Marucci" userId="S::kathleen.marucci@my.cgaux.org::8a6b1a1a-02fe-46ec-a065-4cd6a37a9c7e" providerId="AD" clId="Web-{05DEE850-D1F3-48FB-A160-F4FF982E712C}" dt="2020-11-20T03:57:18.382" v="422" actId="20577"/>
          <ac:spMkLst>
            <pc:docMk/>
            <pc:sldMk cId="874524725" sldId="968"/>
            <ac:spMk id="3" creationId="{00000000-0000-0000-0000-000000000000}"/>
          </ac:spMkLst>
        </pc:spChg>
        <pc:spChg chg="mod">
          <ac:chgData name="Kathleen Marucci" userId="S::kathleen.marucci@my.cgaux.org::8a6b1a1a-02fe-46ec-a065-4cd6a37a9c7e" providerId="AD" clId="Web-{05DEE850-D1F3-48FB-A160-F4FF982E712C}" dt="2020-11-20T03:56:00.205" v="393" actId="20577"/>
          <ac:spMkLst>
            <pc:docMk/>
            <pc:sldMk cId="874524725" sldId="968"/>
            <ac:spMk id="4" creationId="{00000000-0000-0000-0000-000000000000}"/>
          </ac:spMkLst>
        </pc:spChg>
        <pc:spChg chg="add mod">
          <ac:chgData name="Kathleen Marucci" userId="S::kathleen.marucci@my.cgaux.org::8a6b1a1a-02fe-46ec-a065-4cd6a37a9c7e" providerId="AD" clId="Web-{05DEE850-D1F3-48FB-A160-F4FF982E712C}" dt="2020-11-20T03:56:49.474" v="416" actId="20577"/>
          <ac:spMkLst>
            <pc:docMk/>
            <pc:sldMk cId="874524725" sldId="968"/>
            <ac:spMk id="5" creationId="{2B65E464-1924-4818-951B-D00723C710CD}"/>
          </ac:spMkLst>
        </pc:spChg>
      </pc:sldChg>
      <pc:sldChg chg="delSp modSp">
        <pc:chgData name="Kathleen Marucci" userId="S::kathleen.marucci@my.cgaux.org::8a6b1a1a-02fe-46ec-a065-4cd6a37a9c7e" providerId="AD" clId="Web-{05DEE850-D1F3-48FB-A160-F4FF982E712C}" dt="2020-11-20T03:59:33.282" v="438" actId="20577"/>
        <pc:sldMkLst>
          <pc:docMk/>
          <pc:sldMk cId="3490786532" sldId="969"/>
        </pc:sldMkLst>
        <pc:spChg chg="del">
          <ac:chgData name="Kathleen Marucci" userId="S::kathleen.marucci@my.cgaux.org::8a6b1a1a-02fe-46ec-a065-4cd6a37a9c7e" providerId="AD" clId="Web-{05DEE850-D1F3-48FB-A160-F4FF982E712C}" dt="2020-11-20T03:57:28.039" v="424"/>
          <ac:spMkLst>
            <pc:docMk/>
            <pc:sldMk cId="3490786532" sldId="969"/>
            <ac:spMk id="3" creationId="{00000000-0000-0000-0000-000000000000}"/>
          </ac:spMkLst>
        </pc:spChg>
        <pc:spChg chg="mod">
          <ac:chgData name="Kathleen Marucci" userId="S::kathleen.marucci@my.cgaux.org::8a6b1a1a-02fe-46ec-a065-4cd6a37a9c7e" providerId="AD" clId="Web-{05DEE850-D1F3-48FB-A160-F4FF982E712C}" dt="2020-11-20T03:59:33.282" v="438" actId="20577"/>
          <ac:spMkLst>
            <pc:docMk/>
            <pc:sldMk cId="3490786532" sldId="969"/>
            <ac:spMk id="4" creationId="{00000000-0000-0000-0000-000000000000}"/>
          </ac:spMkLst>
        </pc:spChg>
        <pc:spChg chg="del">
          <ac:chgData name="Kathleen Marucci" userId="S::kathleen.marucci@my.cgaux.org::8a6b1a1a-02fe-46ec-a065-4cd6a37a9c7e" providerId="AD" clId="Web-{05DEE850-D1F3-48FB-A160-F4FF982E712C}" dt="2020-11-20T03:59:25.375" v="437"/>
          <ac:spMkLst>
            <pc:docMk/>
            <pc:sldMk cId="3490786532" sldId="969"/>
            <ac:spMk id="5" creationId="{FB5D157E-9898-402D-88B1-4851ADC64FB9}"/>
          </ac:spMkLst>
        </pc:spChg>
        <pc:grpChg chg="mod">
          <ac:chgData name="Kathleen Marucci" userId="S::kathleen.marucci@my.cgaux.org::8a6b1a1a-02fe-46ec-a065-4cd6a37a9c7e" providerId="AD" clId="Web-{05DEE850-D1F3-48FB-A160-F4FF982E712C}" dt="2020-11-20T03:57:41.415" v="427" actId="1076"/>
          <ac:grpSpMkLst>
            <pc:docMk/>
            <pc:sldMk cId="3490786532" sldId="969"/>
            <ac:grpSpMk id="10" creationId="{00000000-0000-0000-0000-000000000000}"/>
          </ac:grpSpMkLst>
        </pc:grpChg>
      </pc:sldChg>
      <pc:sldChg chg="modSp add replId">
        <pc:chgData name="Kathleen Marucci" userId="S::kathleen.marucci@my.cgaux.org::8a6b1a1a-02fe-46ec-a065-4cd6a37a9c7e" providerId="AD" clId="Web-{05DEE850-D1F3-48FB-A160-F4FF982E712C}" dt="2020-11-20T03:21:07.625" v="161" actId="20577"/>
        <pc:sldMkLst>
          <pc:docMk/>
          <pc:sldMk cId="527678123" sldId="971"/>
        </pc:sldMkLst>
        <pc:spChg chg="mod">
          <ac:chgData name="Kathleen Marucci" userId="S::kathleen.marucci@my.cgaux.org::8a6b1a1a-02fe-46ec-a065-4cd6a37a9c7e" providerId="AD" clId="Web-{05DEE850-D1F3-48FB-A160-F4FF982E712C}" dt="2020-11-20T03:21:07.625" v="161" actId="20577"/>
          <ac:spMkLst>
            <pc:docMk/>
            <pc:sldMk cId="527678123" sldId="971"/>
            <ac:spMk id="112644" creationId="{00000000-0000-0000-0000-000000000000}"/>
          </ac:spMkLst>
        </pc:spChg>
        <pc:spChg chg="mod">
          <ac:chgData name="Kathleen Marucci" userId="S::kathleen.marucci@my.cgaux.org::8a6b1a1a-02fe-46ec-a065-4cd6a37a9c7e" providerId="AD" clId="Web-{05DEE850-D1F3-48FB-A160-F4FF982E712C}" dt="2020-11-20T03:17:48.158" v="66" actId="20577"/>
          <ac:spMkLst>
            <pc:docMk/>
            <pc:sldMk cId="527678123" sldId="971"/>
            <ac:spMk id="116739" creationId="{00000000-0000-0000-0000-000000000000}"/>
          </ac:spMkLst>
        </pc:spChg>
      </pc:sldChg>
      <pc:sldChg chg="addSp delSp modSp new">
        <pc:chgData name="Kathleen Marucci" userId="S::kathleen.marucci@my.cgaux.org::8a6b1a1a-02fe-46ec-a065-4cd6a37a9c7e" providerId="AD" clId="Web-{05DEE850-D1F3-48FB-A160-F4FF982E712C}" dt="2020-11-20T03:33:18.753" v="200" actId="20577"/>
        <pc:sldMkLst>
          <pc:docMk/>
          <pc:sldMk cId="1824874248" sldId="972"/>
        </pc:sldMkLst>
        <pc:spChg chg="mod">
          <ac:chgData name="Kathleen Marucci" userId="S::kathleen.marucci@my.cgaux.org::8a6b1a1a-02fe-46ec-a065-4cd6a37a9c7e" providerId="AD" clId="Web-{05DEE850-D1F3-48FB-A160-F4FF982E712C}" dt="2020-11-20T03:33:07.346" v="198" actId="20577"/>
          <ac:spMkLst>
            <pc:docMk/>
            <pc:sldMk cId="1824874248" sldId="972"/>
            <ac:spMk id="2" creationId="{E27EDB4B-E6FE-4CBA-B08A-38E5252C9E35}"/>
          </ac:spMkLst>
        </pc:spChg>
        <pc:spChg chg="mod">
          <ac:chgData name="Kathleen Marucci" userId="S::kathleen.marucci@my.cgaux.org::8a6b1a1a-02fe-46ec-a065-4cd6a37a9c7e" providerId="AD" clId="Web-{05DEE850-D1F3-48FB-A160-F4FF982E712C}" dt="2020-11-20T03:33:18.753" v="200" actId="20577"/>
          <ac:spMkLst>
            <pc:docMk/>
            <pc:sldMk cId="1824874248" sldId="972"/>
            <ac:spMk id="3" creationId="{9F29DA31-B4D3-4246-A058-E1F037F82C95}"/>
          </ac:spMkLst>
        </pc:spChg>
        <pc:spChg chg="del">
          <ac:chgData name="Kathleen Marucci" userId="S::kathleen.marucci@my.cgaux.org::8a6b1a1a-02fe-46ec-a065-4cd6a37a9c7e" providerId="AD" clId="Web-{05DEE850-D1F3-48FB-A160-F4FF982E712C}" dt="2020-11-20T03:32:21.764" v="188"/>
          <ac:spMkLst>
            <pc:docMk/>
            <pc:sldMk cId="1824874248" sldId="972"/>
            <ac:spMk id="4" creationId="{12CD6B0F-2753-4399-A82D-03A7509B7EE5}"/>
          </ac:spMkLst>
        </pc:spChg>
        <pc:spChg chg="add del mod">
          <ac:chgData name="Kathleen Marucci" userId="S::kathleen.marucci@my.cgaux.org::8a6b1a1a-02fe-46ec-a065-4cd6a37a9c7e" providerId="AD" clId="Web-{05DEE850-D1F3-48FB-A160-F4FF982E712C}" dt="2020-11-20T03:32:36.734" v="190"/>
          <ac:spMkLst>
            <pc:docMk/>
            <pc:sldMk cId="1824874248" sldId="972"/>
            <ac:spMk id="7" creationId="{4407C93D-EB01-42F6-95D8-57F32E84DC9B}"/>
          </ac:spMkLst>
        </pc:spChg>
        <pc:picChg chg="add del mod ord">
          <ac:chgData name="Kathleen Marucci" userId="S::kathleen.marucci@my.cgaux.org::8a6b1a1a-02fe-46ec-a065-4cd6a37a9c7e" providerId="AD" clId="Web-{05DEE850-D1F3-48FB-A160-F4FF982E712C}" dt="2020-11-20T03:32:29.749" v="189"/>
          <ac:picMkLst>
            <pc:docMk/>
            <pc:sldMk cId="1824874248" sldId="972"/>
            <ac:picMk id="5" creationId="{325839CB-2CE2-44AB-9E8C-8D6C6B485D77}"/>
          </ac:picMkLst>
        </pc:picChg>
        <pc:picChg chg="add mod">
          <ac:chgData name="Kathleen Marucci" userId="S::kathleen.marucci@my.cgaux.org::8a6b1a1a-02fe-46ec-a065-4cd6a37a9c7e" providerId="AD" clId="Web-{05DEE850-D1F3-48FB-A160-F4FF982E712C}" dt="2020-11-20T03:32:47.954" v="194" actId="1076"/>
          <ac:picMkLst>
            <pc:docMk/>
            <pc:sldMk cId="1824874248" sldId="972"/>
            <ac:picMk id="8" creationId="{A91319DC-8643-4ECA-BAD6-BE27052B81E3}"/>
          </ac:picMkLst>
        </pc:picChg>
      </pc:sldChg>
      <pc:sldChg chg="addSp modSp add replId">
        <pc:chgData name="Kathleen Marucci" userId="S::kathleen.marucci@my.cgaux.org::8a6b1a1a-02fe-46ec-a065-4cd6a37a9c7e" providerId="AD" clId="Web-{05DEE850-D1F3-48FB-A160-F4FF982E712C}" dt="2020-11-20T03:53:50.712" v="381" actId="20577"/>
        <pc:sldMkLst>
          <pc:docMk/>
          <pc:sldMk cId="1801809876" sldId="973"/>
        </pc:sldMkLst>
        <pc:spChg chg="mod">
          <ac:chgData name="Kathleen Marucci" userId="S::kathleen.marucci@my.cgaux.org::8a6b1a1a-02fe-46ec-a065-4cd6a37a9c7e" providerId="AD" clId="Web-{05DEE850-D1F3-48FB-A160-F4FF982E712C}" dt="2020-11-20T03:53:50.712" v="381" actId="20577"/>
          <ac:spMkLst>
            <pc:docMk/>
            <pc:sldMk cId="1801809876" sldId="973"/>
            <ac:spMk id="109571" creationId="{00000000-0000-0000-0000-000000000000}"/>
          </ac:spMkLst>
        </pc:spChg>
        <pc:spChg chg="mod">
          <ac:chgData name="Kathleen Marucci" userId="S::kathleen.marucci@my.cgaux.org::8a6b1a1a-02fe-46ec-a065-4cd6a37a9c7e" providerId="AD" clId="Web-{05DEE850-D1F3-48FB-A160-F4FF982E712C}" dt="2020-11-20T03:53:11.881" v="375" actId="20577"/>
          <ac:spMkLst>
            <pc:docMk/>
            <pc:sldMk cId="1801809876" sldId="973"/>
            <ac:spMk id="111618" creationId="{00000000-0000-0000-0000-000000000000}"/>
          </ac:spMkLst>
        </pc:spChg>
        <pc:picChg chg="add mod">
          <ac:chgData name="Kathleen Marucci" userId="S::kathleen.marucci@my.cgaux.org::8a6b1a1a-02fe-46ec-a065-4cd6a37a9c7e" providerId="AD" clId="Web-{05DEE850-D1F3-48FB-A160-F4FF982E712C}" dt="2020-11-20T03:53:27.163" v="377" actId="1076"/>
          <ac:picMkLst>
            <pc:docMk/>
            <pc:sldMk cId="1801809876" sldId="973"/>
            <ac:picMk id="2" creationId="{A757DDD8-4EA7-4034-B4BD-67CA593DEF2C}"/>
          </ac:picMkLst>
        </pc:picChg>
        <pc:picChg chg="add mod">
          <ac:chgData name="Kathleen Marucci" userId="S::kathleen.marucci@my.cgaux.org::8a6b1a1a-02fe-46ec-a065-4cd6a37a9c7e" providerId="AD" clId="Web-{05DEE850-D1F3-48FB-A160-F4FF982E712C}" dt="2020-11-20T03:53:36.945" v="380" actId="1076"/>
          <ac:picMkLst>
            <pc:docMk/>
            <pc:sldMk cId="1801809876" sldId="973"/>
            <ac:picMk id="3" creationId="{5E05EB11-7453-4E63-BEB5-87C19848F9B8}"/>
          </ac:picMkLst>
        </pc:picChg>
      </pc:sldChg>
    </pc:docChg>
  </pc:docChgLst>
  <pc:docChgLst>
    <pc:chgData name="Kathleen Marucci" userId="S::kathleen.marucci@my.cgaux.org::8a6b1a1a-02fe-46ec-a065-4cd6a37a9c7e" providerId="AD" clId="Web-{94D4B02C-65D8-470E-9182-72408F372108}"/>
    <pc:docChg chg="modSld">
      <pc:chgData name="Kathleen Marucci" userId="S::kathleen.marucci@my.cgaux.org::8a6b1a1a-02fe-46ec-a065-4cd6a37a9c7e" providerId="AD" clId="Web-{94D4B02C-65D8-470E-9182-72408F372108}" dt="2020-11-20T02:01:28.955" v="191" actId="20577"/>
      <pc:docMkLst>
        <pc:docMk/>
      </pc:docMkLst>
      <pc:sldChg chg="modSp">
        <pc:chgData name="Kathleen Marucci" userId="S::kathleen.marucci@my.cgaux.org::8a6b1a1a-02fe-46ec-a065-4cd6a37a9c7e" providerId="AD" clId="Web-{94D4B02C-65D8-470E-9182-72408F372108}" dt="2020-11-20T01:54:01.429" v="3" actId="20577"/>
        <pc:sldMkLst>
          <pc:docMk/>
          <pc:sldMk cId="2600699194" sldId="344"/>
        </pc:sldMkLst>
        <pc:spChg chg="mod">
          <ac:chgData name="Kathleen Marucci" userId="S::kathleen.marucci@my.cgaux.org::8a6b1a1a-02fe-46ec-a065-4cd6a37a9c7e" providerId="AD" clId="Web-{94D4B02C-65D8-470E-9182-72408F372108}" dt="2020-11-20T01:54:01.429" v="3" actId="20577"/>
          <ac:spMkLst>
            <pc:docMk/>
            <pc:sldMk cId="2600699194" sldId="344"/>
            <ac:spMk id="105475" creationId="{00000000-0000-0000-0000-000000000000}"/>
          </ac:spMkLst>
        </pc:spChg>
      </pc:sldChg>
      <pc:sldChg chg="modSp">
        <pc:chgData name="Kathleen Marucci" userId="S::kathleen.marucci@my.cgaux.org::8a6b1a1a-02fe-46ec-a065-4cd6a37a9c7e" providerId="AD" clId="Web-{94D4B02C-65D8-470E-9182-72408F372108}" dt="2020-11-20T01:54:23.695" v="7" actId="20577"/>
        <pc:sldMkLst>
          <pc:docMk/>
          <pc:sldMk cId="3054624056" sldId="345"/>
        </pc:sldMkLst>
        <pc:spChg chg="mod">
          <ac:chgData name="Kathleen Marucci" userId="S::kathleen.marucci@my.cgaux.org::8a6b1a1a-02fe-46ec-a065-4cd6a37a9c7e" providerId="AD" clId="Web-{94D4B02C-65D8-470E-9182-72408F372108}" dt="2020-11-20T01:54:23.695" v="7" actId="20577"/>
          <ac:spMkLst>
            <pc:docMk/>
            <pc:sldMk cId="3054624056" sldId="345"/>
            <ac:spMk id="106499" creationId="{00000000-0000-0000-0000-000000000000}"/>
          </ac:spMkLst>
        </pc:spChg>
      </pc:sldChg>
      <pc:sldChg chg="modSp">
        <pc:chgData name="Kathleen Marucci" userId="S::kathleen.marucci@my.cgaux.org::8a6b1a1a-02fe-46ec-a065-4cd6a37a9c7e" providerId="AD" clId="Web-{94D4B02C-65D8-470E-9182-72408F372108}" dt="2020-11-20T01:54:30.289" v="8" actId="1076"/>
        <pc:sldMkLst>
          <pc:docMk/>
          <pc:sldMk cId="2691674182" sldId="347"/>
        </pc:sldMkLst>
        <pc:spChg chg="mod">
          <ac:chgData name="Kathleen Marucci" userId="S::kathleen.marucci@my.cgaux.org::8a6b1a1a-02fe-46ec-a065-4cd6a37a9c7e" providerId="AD" clId="Web-{94D4B02C-65D8-470E-9182-72408F372108}" dt="2020-11-20T01:54:30.289" v="8" actId="1076"/>
          <ac:spMkLst>
            <pc:docMk/>
            <pc:sldMk cId="2691674182" sldId="347"/>
            <ac:spMk id="107523" creationId="{00000000-0000-0000-0000-000000000000}"/>
          </ac:spMkLst>
        </pc:spChg>
      </pc:sldChg>
      <pc:sldChg chg="modSp">
        <pc:chgData name="Kathleen Marucci" userId="S::kathleen.marucci@my.cgaux.org::8a6b1a1a-02fe-46ec-a065-4cd6a37a9c7e" providerId="AD" clId="Web-{94D4B02C-65D8-470E-9182-72408F372108}" dt="2020-11-20T01:57:13.794" v="43" actId="20577"/>
        <pc:sldMkLst>
          <pc:docMk/>
          <pc:sldMk cId="310494115" sldId="360"/>
        </pc:sldMkLst>
        <pc:spChg chg="mod">
          <ac:chgData name="Kathleen Marucci" userId="S::kathleen.marucci@my.cgaux.org::8a6b1a1a-02fe-46ec-a065-4cd6a37a9c7e" providerId="AD" clId="Web-{94D4B02C-65D8-470E-9182-72408F372108}" dt="2020-11-20T01:57:13.794" v="43" actId="20577"/>
          <ac:spMkLst>
            <pc:docMk/>
            <pc:sldMk cId="310494115" sldId="360"/>
            <ac:spMk id="111620" creationId="{00000000-0000-0000-0000-000000000000}"/>
          </ac:spMkLst>
        </pc:spChg>
      </pc:sldChg>
      <pc:sldChg chg="modSp">
        <pc:chgData name="Kathleen Marucci" userId="S::kathleen.marucci@my.cgaux.org::8a6b1a1a-02fe-46ec-a065-4cd6a37a9c7e" providerId="AD" clId="Web-{94D4B02C-65D8-470E-9182-72408F372108}" dt="2020-11-20T02:00:25.894" v="162" actId="20577"/>
        <pc:sldMkLst>
          <pc:docMk/>
          <pc:sldMk cId="47546687" sldId="366"/>
        </pc:sldMkLst>
        <pc:spChg chg="mod">
          <ac:chgData name="Kathleen Marucci" userId="S::kathleen.marucci@my.cgaux.org::8a6b1a1a-02fe-46ec-a065-4cd6a37a9c7e" providerId="AD" clId="Web-{94D4B02C-65D8-470E-9182-72408F372108}" dt="2020-11-20T02:00:25.894" v="162" actId="20577"/>
          <ac:spMkLst>
            <pc:docMk/>
            <pc:sldMk cId="47546687" sldId="366"/>
            <ac:spMk id="113667" creationId="{00000000-0000-0000-0000-000000000000}"/>
          </ac:spMkLst>
        </pc:spChg>
      </pc:sldChg>
      <pc:sldChg chg="modSp">
        <pc:chgData name="Kathleen Marucci" userId="S::kathleen.marucci@my.cgaux.org::8a6b1a1a-02fe-46ec-a065-4cd6a37a9c7e" providerId="AD" clId="Web-{94D4B02C-65D8-470E-9182-72408F372108}" dt="2020-11-20T01:55:08.071" v="13" actId="20577"/>
        <pc:sldMkLst>
          <pc:docMk/>
          <pc:sldMk cId="2776897970" sldId="710"/>
        </pc:sldMkLst>
        <pc:spChg chg="mod">
          <ac:chgData name="Kathleen Marucci" userId="S::kathleen.marucci@my.cgaux.org::8a6b1a1a-02fe-46ec-a065-4cd6a37a9c7e" providerId="AD" clId="Web-{94D4B02C-65D8-470E-9182-72408F372108}" dt="2020-11-20T01:55:08.071" v="13" actId="20577"/>
          <ac:spMkLst>
            <pc:docMk/>
            <pc:sldMk cId="2776897970" sldId="710"/>
            <ac:spMk id="109571" creationId="{00000000-0000-0000-0000-000000000000}"/>
          </ac:spMkLst>
        </pc:spChg>
      </pc:sldChg>
      <pc:sldChg chg="modSp">
        <pc:chgData name="Kathleen Marucci" userId="S::kathleen.marucci@my.cgaux.org::8a6b1a1a-02fe-46ec-a065-4cd6a37a9c7e" providerId="AD" clId="Web-{94D4B02C-65D8-470E-9182-72408F372108}" dt="2020-11-20T01:56:20.333" v="34" actId="20577"/>
        <pc:sldMkLst>
          <pc:docMk/>
          <pc:sldMk cId="124144165" sldId="795"/>
        </pc:sldMkLst>
        <pc:spChg chg="mod">
          <ac:chgData name="Kathleen Marucci" userId="S::kathleen.marucci@my.cgaux.org::8a6b1a1a-02fe-46ec-a065-4cd6a37a9c7e" providerId="AD" clId="Web-{94D4B02C-65D8-470E-9182-72408F372108}" dt="2020-11-20T01:56:20.333" v="34" actId="20577"/>
          <ac:spMkLst>
            <pc:docMk/>
            <pc:sldMk cId="124144165" sldId="795"/>
            <ac:spMk id="108548" creationId="{00000000-0000-0000-0000-000000000000}"/>
          </ac:spMkLst>
        </pc:spChg>
      </pc:sldChg>
      <pc:sldChg chg="modSp">
        <pc:chgData name="Kathleen Marucci" userId="S::kathleen.marucci@my.cgaux.org::8a6b1a1a-02fe-46ec-a065-4cd6a37a9c7e" providerId="AD" clId="Web-{94D4B02C-65D8-470E-9182-72408F372108}" dt="2020-11-20T01:59:24.414" v="141" actId="20577"/>
        <pc:sldMkLst>
          <pc:docMk/>
          <pc:sldMk cId="582694896" sldId="796"/>
        </pc:sldMkLst>
        <pc:spChg chg="mod">
          <ac:chgData name="Kathleen Marucci" userId="S::kathleen.marucci@my.cgaux.org::8a6b1a1a-02fe-46ec-a065-4cd6a37a9c7e" providerId="AD" clId="Web-{94D4B02C-65D8-470E-9182-72408F372108}" dt="2020-11-20T01:59:24.414" v="141" actId="20577"/>
          <ac:spMkLst>
            <pc:docMk/>
            <pc:sldMk cId="582694896" sldId="796"/>
            <ac:spMk id="112644" creationId="{00000000-0000-0000-0000-000000000000}"/>
          </ac:spMkLst>
        </pc:spChg>
        <pc:spChg chg="mod">
          <ac:chgData name="Kathleen Marucci" userId="S::kathleen.marucci@my.cgaux.org::8a6b1a1a-02fe-46ec-a065-4cd6a37a9c7e" providerId="AD" clId="Web-{94D4B02C-65D8-470E-9182-72408F372108}" dt="2020-11-20T01:57:33.609" v="48" actId="1076"/>
          <ac:spMkLst>
            <pc:docMk/>
            <pc:sldMk cId="582694896" sldId="796"/>
            <ac:spMk id="116739" creationId="{00000000-0000-0000-0000-000000000000}"/>
          </ac:spMkLst>
        </pc:spChg>
      </pc:sldChg>
      <pc:sldChg chg="modSp addAnim delAnim">
        <pc:chgData name="Kathleen Marucci" userId="S::kathleen.marucci@my.cgaux.org::8a6b1a1a-02fe-46ec-a065-4cd6a37a9c7e" providerId="AD" clId="Web-{94D4B02C-65D8-470E-9182-72408F372108}" dt="2020-11-20T02:01:02.061" v="185" actId="20577"/>
        <pc:sldMkLst>
          <pc:docMk/>
          <pc:sldMk cId="3741563287" sldId="797"/>
        </pc:sldMkLst>
        <pc:spChg chg="mod">
          <ac:chgData name="Kathleen Marucci" userId="S::kathleen.marucci@my.cgaux.org::8a6b1a1a-02fe-46ec-a065-4cd6a37a9c7e" providerId="AD" clId="Web-{94D4B02C-65D8-470E-9182-72408F372108}" dt="2020-11-20T02:01:02.061" v="185" actId="20577"/>
          <ac:spMkLst>
            <pc:docMk/>
            <pc:sldMk cId="3741563287" sldId="797"/>
            <ac:spMk id="113667" creationId="{00000000-0000-0000-0000-000000000000}"/>
          </ac:spMkLst>
        </pc:spChg>
      </pc:sldChg>
      <pc:sldChg chg="modSp">
        <pc:chgData name="Kathleen Marucci" userId="S::kathleen.marucci@my.cgaux.org::8a6b1a1a-02fe-46ec-a065-4cd6a37a9c7e" providerId="AD" clId="Web-{94D4B02C-65D8-470E-9182-72408F372108}" dt="2020-11-20T01:55:58.446" v="33" actId="14100"/>
        <pc:sldMkLst>
          <pc:docMk/>
          <pc:sldMk cId="3929939410" sldId="939"/>
        </pc:sldMkLst>
        <pc:spChg chg="mod">
          <ac:chgData name="Kathleen Marucci" userId="S::kathleen.marucci@my.cgaux.org::8a6b1a1a-02fe-46ec-a065-4cd6a37a9c7e" providerId="AD" clId="Web-{94D4B02C-65D8-470E-9182-72408F372108}" dt="2020-11-20T01:55:58.446" v="33" actId="14100"/>
          <ac:spMkLst>
            <pc:docMk/>
            <pc:sldMk cId="3929939410" sldId="939"/>
            <ac:spMk id="111618" creationId="{00000000-0000-0000-0000-000000000000}"/>
          </ac:spMkLst>
        </pc:spChg>
      </pc:sldChg>
      <pc:sldChg chg="modSp">
        <pc:chgData name="Kathleen Marucci" userId="S::kathleen.marucci@my.cgaux.org::8a6b1a1a-02fe-46ec-a065-4cd6a37a9c7e" providerId="AD" clId="Web-{94D4B02C-65D8-470E-9182-72408F372108}" dt="2020-11-20T01:56:50.576" v="40" actId="20577"/>
        <pc:sldMkLst>
          <pc:docMk/>
          <pc:sldMk cId="3784873932" sldId="941"/>
        </pc:sldMkLst>
        <pc:spChg chg="mod">
          <ac:chgData name="Kathleen Marucci" userId="S::kathleen.marucci@my.cgaux.org::8a6b1a1a-02fe-46ec-a065-4cd6a37a9c7e" providerId="AD" clId="Web-{94D4B02C-65D8-470E-9182-72408F372108}" dt="2020-11-20T01:56:50.576" v="40" actId="20577"/>
          <ac:spMkLst>
            <pc:docMk/>
            <pc:sldMk cId="3784873932" sldId="941"/>
            <ac:spMk id="111618" creationId="{00000000-0000-0000-0000-000000000000}"/>
          </ac:spMkLst>
        </pc:spChg>
      </pc:sldChg>
      <pc:sldChg chg="modSp">
        <pc:chgData name="Kathleen Marucci" userId="S::kathleen.marucci@my.cgaux.org::8a6b1a1a-02fe-46ec-a065-4cd6a37a9c7e" providerId="AD" clId="Web-{94D4B02C-65D8-470E-9182-72408F372108}" dt="2020-11-20T02:01:28.955" v="191" actId="20577"/>
        <pc:sldMkLst>
          <pc:docMk/>
          <pc:sldMk cId="3345616934" sldId="948"/>
        </pc:sldMkLst>
        <pc:spChg chg="mod">
          <ac:chgData name="Kathleen Marucci" userId="S::kathleen.marucci@my.cgaux.org::8a6b1a1a-02fe-46ec-a065-4cd6a37a9c7e" providerId="AD" clId="Web-{94D4B02C-65D8-470E-9182-72408F372108}" dt="2020-11-20T02:01:28.955" v="191" actId="20577"/>
          <ac:spMkLst>
            <pc:docMk/>
            <pc:sldMk cId="3345616934" sldId="948"/>
            <ac:spMk id="6" creationId="{00000000-0000-0000-0000-000000000000}"/>
          </ac:spMkLst>
        </pc:spChg>
      </pc:sldChg>
    </pc:docChg>
  </pc:docChgLst>
  <pc:docChgLst>
    <pc:chgData name="Kathleen Marucci" userId="S::kathleen.marucci@my.cgaux.org::8a6b1a1a-02fe-46ec-a065-4cd6a37a9c7e" providerId="AD" clId="Web-{81A81CE1-273B-4532-8F77-34896FBBDA05}"/>
    <pc:docChg chg="modSld">
      <pc:chgData name="Kathleen Marucci" userId="S::kathleen.marucci@my.cgaux.org::8a6b1a1a-02fe-46ec-a065-4cd6a37a9c7e" providerId="AD" clId="Web-{81A81CE1-273B-4532-8F77-34896FBBDA05}" dt="2020-11-20T14:25:07.259" v="128" actId="20577"/>
      <pc:docMkLst>
        <pc:docMk/>
      </pc:docMkLst>
      <pc:sldChg chg="modSp">
        <pc:chgData name="Kathleen Marucci" userId="S::kathleen.marucci@my.cgaux.org::8a6b1a1a-02fe-46ec-a065-4cd6a37a9c7e" providerId="AD" clId="Web-{81A81CE1-273B-4532-8F77-34896FBBDA05}" dt="2020-11-20T14:02:20.612" v="9" actId="14100"/>
        <pc:sldMkLst>
          <pc:docMk/>
          <pc:sldMk cId="3054624056" sldId="345"/>
        </pc:sldMkLst>
        <pc:spChg chg="mod">
          <ac:chgData name="Kathleen Marucci" userId="S::kathleen.marucci@my.cgaux.org::8a6b1a1a-02fe-46ec-a065-4cd6a37a9c7e" providerId="AD" clId="Web-{81A81CE1-273B-4532-8F77-34896FBBDA05}" dt="2020-11-20T14:02:20.612" v="9" actId="14100"/>
          <ac:spMkLst>
            <pc:docMk/>
            <pc:sldMk cId="3054624056" sldId="345"/>
            <ac:spMk id="106499" creationId="{00000000-0000-0000-0000-000000000000}"/>
          </ac:spMkLst>
        </pc:spChg>
      </pc:sldChg>
      <pc:sldChg chg="modSp">
        <pc:chgData name="Kathleen Marucci" userId="S::kathleen.marucci@my.cgaux.org::8a6b1a1a-02fe-46ec-a065-4cd6a37a9c7e" providerId="AD" clId="Web-{81A81CE1-273B-4532-8F77-34896FBBDA05}" dt="2020-11-20T14:02:46.049" v="12" actId="20577"/>
        <pc:sldMkLst>
          <pc:docMk/>
          <pc:sldMk cId="2111259936" sldId="348"/>
        </pc:sldMkLst>
        <pc:spChg chg="mod">
          <ac:chgData name="Kathleen Marucci" userId="S::kathleen.marucci@my.cgaux.org::8a6b1a1a-02fe-46ec-a065-4cd6a37a9c7e" providerId="AD" clId="Web-{81A81CE1-273B-4532-8F77-34896FBBDA05}" dt="2020-11-20T14:02:46.049" v="12" actId="20577"/>
          <ac:spMkLst>
            <pc:docMk/>
            <pc:sldMk cId="2111259936" sldId="348"/>
            <ac:spMk id="108547" creationId="{00000000-0000-0000-0000-000000000000}"/>
          </ac:spMkLst>
        </pc:spChg>
      </pc:sldChg>
      <pc:sldChg chg="modSp">
        <pc:chgData name="Kathleen Marucci" userId="S::kathleen.marucci@my.cgaux.org::8a6b1a1a-02fe-46ec-a065-4cd6a37a9c7e" providerId="AD" clId="Web-{81A81CE1-273B-4532-8F77-34896FBBDA05}" dt="2020-11-20T14:02:56.503" v="13" actId="1076"/>
        <pc:sldMkLst>
          <pc:docMk/>
          <pc:sldMk cId="310494115" sldId="360"/>
        </pc:sldMkLst>
        <pc:picChg chg="mod">
          <ac:chgData name="Kathleen Marucci" userId="S::kathleen.marucci@my.cgaux.org::8a6b1a1a-02fe-46ec-a065-4cd6a37a9c7e" providerId="AD" clId="Web-{81A81CE1-273B-4532-8F77-34896FBBDA05}" dt="2020-11-20T14:02:56.503" v="13" actId="1076"/>
          <ac:picMkLst>
            <pc:docMk/>
            <pc:sldMk cId="310494115" sldId="360"/>
            <ac:picMk id="8" creationId="{00000000-0000-0000-0000-000000000000}"/>
          </ac:picMkLst>
        </pc:picChg>
      </pc:sldChg>
      <pc:sldChg chg="modSp">
        <pc:chgData name="Kathleen Marucci" userId="S::kathleen.marucci@my.cgaux.org::8a6b1a1a-02fe-46ec-a065-4cd6a37a9c7e" providerId="AD" clId="Web-{81A81CE1-273B-4532-8F77-34896FBBDA05}" dt="2020-11-20T14:08:46.707" v="59" actId="1076"/>
        <pc:sldMkLst>
          <pc:docMk/>
          <pc:sldMk cId="4011276575" sldId="362"/>
        </pc:sldMkLst>
        <pc:spChg chg="mod">
          <ac:chgData name="Kathleen Marucci" userId="S::kathleen.marucci@my.cgaux.org::8a6b1a1a-02fe-46ec-a065-4cd6a37a9c7e" providerId="AD" clId="Web-{81A81CE1-273B-4532-8F77-34896FBBDA05}" dt="2020-11-20T14:08:35.598" v="52" actId="20577"/>
          <ac:spMkLst>
            <pc:docMk/>
            <pc:sldMk cId="4011276575" sldId="362"/>
            <ac:spMk id="114692" creationId="{00000000-0000-0000-0000-000000000000}"/>
          </ac:spMkLst>
        </pc:spChg>
        <pc:spChg chg="mod">
          <ac:chgData name="Kathleen Marucci" userId="S::kathleen.marucci@my.cgaux.org::8a6b1a1a-02fe-46ec-a065-4cd6a37a9c7e" providerId="AD" clId="Web-{81A81CE1-273B-4532-8F77-34896FBBDA05}" dt="2020-11-20T14:08:46.707" v="59" actId="1076"/>
          <ac:spMkLst>
            <pc:docMk/>
            <pc:sldMk cId="4011276575" sldId="362"/>
            <ac:spMk id="114693" creationId="{00000000-0000-0000-0000-000000000000}"/>
          </ac:spMkLst>
        </pc:spChg>
      </pc:sldChg>
      <pc:sldChg chg="modSp">
        <pc:chgData name="Kathleen Marucci" userId="S::kathleen.marucci@my.cgaux.org::8a6b1a1a-02fe-46ec-a065-4cd6a37a9c7e" providerId="AD" clId="Web-{81A81CE1-273B-4532-8F77-34896FBBDA05}" dt="2020-11-20T14:19:30.617" v="93" actId="20577"/>
        <pc:sldMkLst>
          <pc:docMk/>
          <pc:sldMk cId="1625371062" sldId="400"/>
        </pc:sldMkLst>
        <pc:spChg chg="mod">
          <ac:chgData name="Kathleen Marucci" userId="S::kathleen.marucci@my.cgaux.org::8a6b1a1a-02fe-46ec-a065-4cd6a37a9c7e" providerId="AD" clId="Web-{81A81CE1-273B-4532-8F77-34896FBBDA05}" dt="2020-11-20T14:19:30.617" v="93" actId="20577"/>
          <ac:spMkLst>
            <pc:docMk/>
            <pc:sldMk cId="1625371062" sldId="400"/>
            <ac:spMk id="120835" creationId="{00000000-0000-0000-0000-000000000000}"/>
          </ac:spMkLst>
        </pc:spChg>
      </pc:sldChg>
      <pc:sldChg chg="modSp">
        <pc:chgData name="Kathleen Marucci" userId="S::kathleen.marucci@my.cgaux.org::8a6b1a1a-02fe-46ec-a065-4cd6a37a9c7e" providerId="AD" clId="Web-{81A81CE1-273B-4532-8F77-34896FBBDA05}" dt="2020-11-20T14:19:55.257" v="96" actId="20577"/>
        <pc:sldMkLst>
          <pc:docMk/>
          <pc:sldMk cId="3542173653" sldId="402"/>
        </pc:sldMkLst>
        <pc:spChg chg="mod">
          <ac:chgData name="Kathleen Marucci" userId="S::kathleen.marucci@my.cgaux.org::8a6b1a1a-02fe-46ec-a065-4cd6a37a9c7e" providerId="AD" clId="Web-{81A81CE1-273B-4532-8F77-34896FBBDA05}" dt="2020-11-20T14:19:55.257" v="96" actId="20577"/>
          <ac:spMkLst>
            <pc:docMk/>
            <pc:sldMk cId="3542173653" sldId="402"/>
            <ac:spMk id="121859" creationId="{00000000-0000-0000-0000-000000000000}"/>
          </ac:spMkLst>
        </pc:spChg>
      </pc:sldChg>
      <pc:sldChg chg="modSp">
        <pc:chgData name="Kathleen Marucci" userId="S::kathleen.marucci@my.cgaux.org::8a6b1a1a-02fe-46ec-a065-4cd6a37a9c7e" providerId="AD" clId="Web-{81A81CE1-273B-4532-8F77-34896FBBDA05}" dt="2020-11-20T14:23:57.555" v="114" actId="20577"/>
        <pc:sldMkLst>
          <pc:docMk/>
          <pc:sldMk cId="2188992192" sldId="440"/>
        </pc:sldMkLst>
        <pc:spChg chg="mod">
          <ac:chgData name="Kathleen Marucci" userId="S::kathleen.marucci@my.cgaux.org::8a6b1a1a-02fe-46ec-a065-4cd6a37a9c7e" providerId="AD" clId="Web-{81A81CE1-273B-4532-8F77-34896FBBDA05}" dt="2020-11-20T14:23:57.555" v="114" actId="20577"/>
          <ac:spMkLst>
            <pc:docMk/>
            <pc:sldMk cId="2188992192" sldId="440"/>
            <ac:spMk id="140291" creationId="{00000000-0000-0000-0000-000000000000}"/>
          </ac:spMkLst>
        </pc:spChg>
      </pc:sldChg>
      <pc:sldChg chg="modSp">
        <pc:chgData name="Kathleen Marucci" userId="S::kathleen.marucci@my.cgaux.org::8a6b1a1a-02fe-46ec-a065-4cd6a37a9c7e" providerId="AD" clId="Web-{81A81CE1-273B-4532-8F77-34896FBBDA05}" dt="2020-11-20T14:24:17.040" v="115" actId="20577"/>
        <pc:sldMkLst>
          <pc:docMk/>
          <pc:sldMk cId="42502433" sldId="442"/>
        </pc:sldMkLst>
        <pc:spChg chg="mod">
          <ac:chgData name="Kathleen Marucci" userId="S::kathleen.marucci@my.cgaux.org::8a6b1a1a-02fe-46ec-a065-4cd6a37a9c7e" providerId="AD" clId="Web-{81A81CE1-273B-4532-8F77-34896FBBDA05}" dt="2020-11-20T14:24:17.040" v="115" actId="20577"/>
          <ac:spMkLst>
            <pc:docMk/>
            <pc:sldMk cId="42502433" sldId="442"/>
            <ac:spMk id="141316" creationId="{00000000-0000-0000-0000-000000000000}"/>
          </ac:spMkLst>
        </pc:spChg>
      </pc:sldChg>
      <pc:sldChg chg="modSp">
        <pc:chgData name="Kathleen Marucci" userId="S::kathleen.marucci@my.cgaux.org::8a6b1a1a-02fe-46ec-a065-4cd6a37a9c7e" providerId="AD" clId="Web-{81A81CE1-273B-4532-8F77-34896FBBDA05}" dt="2020-11-20T14:24:57.712" v="123" actId="20577"/>
        <pc:sldMkLst>
          <pc:docMk/>
          <pc:sldMk cId="3009714343" sldId="443"/>
        </pc:sldMkLst>
        <pc:spChg chg="mod">
          <ac:chgData name="Kathleen Marucci" userId="S::kathleen.marucci@my.cgaux.org::8a6b1a1a-02fe-46ec-a065-4cd6a37a9c7e" providerId="AD" clId="Web-{81A81CE1-273B-4532-8F77-34896FBBDA05}" dt="2020-11-20T14:24:57.712" v="123" actId="20577"/>
          <ac:spMkLst>
            <pc:docMk/>
            <pc:sldMk cId="3009714343" sldId="443"/>
            <ac:spMk id="142339" creationId="{00000000-0000-0000-0000-000000000000}"/>
          </ac:spMkLst>
        </pc:spChg>
        <pc:picChg chg="mod">
          <ac:chgData name="Kathleen Marucci" userId="S::kathleen.marucci@my.cgaux.org::8a6b1a1a-02fe-46ec-a065-4cd6a37a9c7e" providerId="AD" clId="Web-{81A81CE1-273B-4532-8F77-34896FBBDA05}" dt="2020-11-20T14:24:39.493" v="119" actId="1076"/>
          <ac:picMkLst>
            <pc:docMk/>
            <pc:sldMk cId="3009714343" sldId="443"/>
            <ac:picMk id="142340" creationId="{00000000-0000-0000-0000-000000000000}"/>
          </ac:picMkLst>
        </pc:picChg>
      </pc:sldChg>
      <pc:sldChg chg="modSp">
        <pc:chgData name="Kathleen Marucci" userId="S::kathleen.marucci@my.cgaux.org::8a6b1a1a-02fe-46ec-a065-4cd6a37a9c7e" providerId="AD" clId="Web-{81A81CE1-273B-4532-8F77-34896FBBDA05}" dt="2020-11-20T14:25:07.259" v="128" actId="20577"/>
        <pc:sldMkLst>
          <pc:docMk/>
          <pc:sldMk cId="203147174" sldId="445"/>
        </pc:sldMkLst>
        <pc:spChg chg="mod">
          <ac:chgData name="Kathleen Marucci" userId="S::kathleen.marucci@my.cgaux.org::8a6b1a1a-02fe-46ec-a065-4cd6a37a9c7e" providerId="AD" clId="Web-{81A81CE1-273B-4532-8F77-34896FBBDA05}" dt="2020-11-20T14:25:07.259" v="128" actId="20577"/>
          <ac:spMkLst>
            <pc:docMk/>
            <pc:sldMk cId="203147174" sldId="445"/>
            <ac:spMk id="146435" creationId="{00000000-0000-0000-0000-000000000000}"/>
          </ac:spMkLst>
        </pc:spChg>
      </pc:sldChg>
      <pc:sldChg chg="modSp">
        <pc:chgData name="Kathleen Marucci" userId="S::kathleen.marucci@my.cgaux.org::8a6b1a1a-02fe-46ec-a065-4cd6a37a9c7e" providerId="AD" clId="Web-{81A81CE1-273B-4532-8F77-34896FBBDA05}" dt="2020-11-20T14:20:11.992" v="100" actId="20577"/>
        <pc:sldMkLst>
          <pc:docMk/>
          <pc:sldMk cId="2776897970" sldId="710"/>
        </pc:sldMkLst>
        <pc:spChg chg="mod">
          <ac:chgData name="Kathleen Marucci" userId="S::kathleen.marucci@my.cgaux.org::8a6b1a1a-02fe-46ec-a065-4cd6a37a9c7e" providerId="AD" clId="Web-{81A81CE1-273B-4532-8F77-34896FBBDA05}" dt="2020-11-20T14:20:11.992" v="100" actId="20577"/>
          <ac:spMkLst>
            <pc:docMk/>
            <pc:sldMk cId="2776897970" sldId="710"/>
            <ac:spMk id="109571" creationId="{00000000-0000-0000-0000-000000000000}"/>
          </ac:spMkLst>
        </pc:spChg>
      </pc:sldChg>
      <pc:sldChg chg="modSp">
        <pc:chgData name="Kathleen Marucci" userId="S::kathleen.marucci@my.cgaux.org::8a6b1a1a-02fe-46ec-a065-4cd6a37a9c7e" providerId="AD" clId="Web-{81A81CE1-273B-4532-8F77-34896FBBDA05}" dt="2020-11-20T14:21:17.429" v="107" actId="20577"/>
        <pc:sldMkLst>
          <pc:docMk/>
          <pc:sldMk cId="124144165" sldId="795"/>
        </pc:sldMkLst>
        <pc:spChg chg="mod">
          <ac:chgData name="Kathleen Marucci" userId="S::kathleen.marucci@my.cgaux.org::8a6b1a1a-02fe-46ec-a065-4cd6a37a9c7e" providerId="AD" clId="Web-{81A81CE1-273B-4532-8F77-34896FBBDA05}" dt="2020-11-20T14:21:17.429" v="107" actId="20577"/>
          <ac:spMkLst>
            <pc:docMk/>
            <pc:sldMk cId="124144165" sldId="795"/>
            <ac:spMk id="108548" creationId="{00000000-0000-0000-0000-000000000000}"/>
          </ac:spMkLst>
        </pc:spChg>
        <pc:spChg chg="mod">
          <ac:chgData name="Kathleen Marucci" userId="S::kathleen.marucci@my.cgaux.org::8a6b1a1a-02fe-46ec-a065-4cd6a37a9c7e" providerId="AD" clId="Web-{81A81CE1-273B-4532-8F77-34896FBBDA05}" dt="2020-11-20T14:21:07.914" v="102" actId="20577"/>
          <ac:spMkLst>
            <pc:docMk/>
            <pc:sldMk cId="124144165" sldId="795"/>
            <ac:spMk id="112643" creationId="{00000000-0000-0000-0000-000000000000}"/>
          </ac:spMkLst>
        </pc:spChg>
      </pc:sldChg>
      <pc:sldChg chg="modSp">
        <pc:chgData name="Kathleen Marucci" userId="S::kathleen.marucci@my.cgaux.org::8a6b1a1a-02fe-46ec-a065-4cd6a37a9c7e" providerId="AD" clId="Web-{81A81CE1-273B-4532-8F77-34896FBBDA05}" dt="2020-11-20T14:16:22.850" v="65" actId="1076"/>
        <pc:sldMkLst>
          <pc:docMk/>
          <pc:sldMk cId="3563555707" sldId="803"/>
        </pc:sldMkLst>
        <pc:spChg chg="mod">
          <ac:chgData name="Kathleen Marucci" userId="S::kathleen.marucci@my.cgaux.org::8a6b1a1a-02fe-46ec-a065-4cd6a37a9c7e" providerId="AD" clId="Web-{81A81CE1-273B-4532-8F77-34896FBBDA05}" dt="2020-11-20T14:16:12.428" v="63" actId="1076"/>
          <ac:spMkLst>
            <pc:docMk/>
            <pc:sldMk cId="3563555707" sldId="803"/>
            <ac:spMk id="123908" creationId="{00000000-0000-0000-0000-000000000000}"/>
          </ac:spMkLst>
        </pc:spChg>
        <pc:spChg chg="mod">
          <ac:chgData name="Kathleen Marucci" userId="S::kathleen.marucci@my.cgaux.org::8a6b1a1a-02fe-46ec-a065-4cd6a37a9c7e" providerId="AD" clId="Web-{81A81CE1-273B-4532-8F77-34896FBBDA05}" dt="2020-11-20T14:16:01.584" v="61" actId="20577"/>
          <ac:spMkLst>
            <pc:docMk/>
            <pc:sldMk cId="3563555707" sldId="803"/>
            <ac:spMk id="128003" creationId="{00000000-0000-0000-0000-000000000000}"/>
          </ac:spMkLst>
        </pc:spChg>
        <pc:picChg chg="mod">
          <ac:chgData name="Kathleen Marucci" userId="S::kathleen.marucci@my.cgaux.org::8a6b1a1a-02fe-46ec-a065-4cd6a37a9c7e" providerId="AD" clId="Web-{81A81CE1-273B-4532-8F77-34896FBBDA05}" dt="2020-11-20T14:16:17.241" v="64" actId="1076"/>
          <ac:picMkLst>
            <pc:docMk/>
            <pc:sldMk cId="3563555707" sldId="803"/>
            <ac:picMk id="123910" creationId="{00000000-0000-0000-0000-000000000000}"/>
          </ac:picMkLst>
        </pc:picChg>
        <pc:picChg chg="mod">
          <ac:chgData name="Kathleen Marucci" userId="S::kathleen.marucci@my.cgaux.org::8a6b1a1a-02fe-46ec-a065-4cd6a37a9c7e" providerId="AD" clId="Web-{81A81CE1-273B-4532-8F77-34896FBBDA05}" dt="2020-11-20T14:16:22.850" v="65" actId="1076"/>
          <ac:picMkLst>
            <pc:docMk/>
            <pc:sldMk cId="3563555707" sldId="803"/>
            <ac:picMk id="123911" creationId="{00000000-0000-0000-0000-000000000000}"/>
          </ac:picMkLst>
        </pc:picChg>
      </pc:sldChg>
      <pc:sldChg chg="addSp delSp modSp">
        <pc:chgData name="Kathleen Marucci" userId="S::kathleen.marucci@my.cgaux.org::8a6b1a1a-02fe-46ec-a065-4cd6a37a9c7e" providerId="AD" clId="Web-{81A81CE1-273B-4532-8F77-34896FBBDA05}" dt="2020-11-20T14:16:58.585" v="75" actId="20577"/>
        <pc:sldMkLst>
          <pc:docMk/>
          <pc:sldMk cId="1875359944" sldId="804"/>
        </pc:sldMkLst>
        <pc:spChg chg="add del mod">
          <ac:chgData name="Kathleen Marucci" userId="S::kathleen.marucci@my.cgaux.org::8a6b1a1a-02fe-46ec-a065-4cd6a37a9c7e" providerId="AD" clId="Web-{81A81CE1-273B-4532-8F77-34896FBBDA05}" dt="2020-11-20T14:16:46.303" v="69"/>
          <ac:spMkLst>
            <pc:docMk/>
            <pc:sldMk cId="1875359944" sldId="804"/>
            <ac:spMk id="3" creationId="{40C1CE94-CC9E-43A1-969B-6E3658C29313}"/>
          </ac:spMkLst>
        </pc:spChg>
        <pc:spChg chg="add del mod">
          <ac:chgData name="Kathleen Marucci" userId="S::kathleen.marucci@my.cgaux.org::8a6b1a1a-02fe-46ec-a065-4cd6a37a9c7e" providerId="AD" clId="Web-{81A81CE1-273B-4532-8F77-34896FBBDA05}" dt="2020-11-20T14:16:58.585" v="75" actId="20577"/>
          <ac:spMkLst>
            <pc:docMk/>
            <pc:sldMk cId="1875359944" sldId="804"/>
            <ac:spMk id="129027" creationId="{00000000-0000-0000-0000-000000000000}"/>
          </ac:spMkLst>
        </pc:spChg>
      </pc:sldChg>
      <pc:sldChg chg="modSp">
        <pc:chgData name="Kathleen Marucci" userId="S::kathleen.marucci@my.cgaux.org::8a6b1a1a-02fe-46ec-a065-4cd6a37a9c7e" providerId="AD" clId="Web-{81A81CE1-273B-4532-8F77-34896FBBDA05}" dt="2020-11-20T14:17:23.194" v="80" actId="1076"/>
        <pc:sldMkLst>
          <pc:docMk/>
          <pc:sldMk cId="1563192276" sldId="805"/>
        </pc:sldMkLst>
        <pc:spChg chg="mod">
          <ac:chgData name="Kathleen Marucci" userId="S::kathleen.marucci@my.cgaux.org::8a6b1a1a-02fe-46ec-a065-4cd6a37a9c7e" providerId="AD" clId="Web-{81A81CE1-273B-4532-8F77-34896FBBDA05}" dt="2020-11-20T14:17:09.928" v="76" actId="1076"/>
          <ac:spMkLst>
            <pc:docMk/>
            <pc:sldMk cId="1563192276" sldId="805"/>
            <ac:spMk id="12" creationId="{00000000-0000-0000-0000-000000000000}"/>
          </ac:spMkLst>
        </pc:spChg>
        <pc:spChg chg="mod">
          <ac:chgData name="Kathleen Marucci" userId="S::kathleen.marucci@my.cgaux.org::8a6b1a1a-02fe-46ec-a065-4cd6a37a9c7e" providerId="AD" clId="Web-{81A81CE1-273B-4532-8F77-34896FBBDA05}" dt="2020-11-20T14:17:23.194" v="80" actId="1076"/>
          <ac:spMkLst>
            <pc:docMk/>
            <pc:sldMk cId="1563192276" sldId="805"/>
            <ac:spMk id="125958" creationId="{00000000-0000-0000-0000-000000000000}"/>
          </ac:spMkLst>
        </pc:spChg>
        <pc:picChg chg="mod">
          <ac:chgData name="Kathleen Marucci" userId="S::kathleen.marucci@my.cgaux.org::8a6b1a1a-02fe-46ec-a065-4cd6a37a9c7e" providerId="AD" clId="Web-{81A81CE1-273B-4532-8F77-34896FBBDA05}" dt="2020-11-20T14:17:20.710" v="79" actId="1076"/>
          <ac:picMkLst>
            <pc:docMk/>
            <pc:sldMk cId="1563192276" sldId="805"/>
            <ac:picMk id="125957" creationId="{00000000-0000-0000-0000-000000000000}"/>
          </ac:picMkLst>
        </pc:picChg>
      </pc:sldChg>
      <pc:sldChg chg="modSp">
        <pc:chgData name="Kathleen Marucci" userId="S::kathleen.marucci@my.cgaux.org::8a6b1a1a-02fe-46ec-a065-4cd6a37a9c7e" providerId="AD" clId="Web-{81A81CE1-273B-4532-8F77-34896FBBDA05}" dt="2020-11-20T14:17:29.507" v="81" actId="14100"/>
        <pc:sldMkLst>
          <pc:docMk/>
          <pc:sldMk cId="2332295763" sldId="806"/>
        </pc:sldMkLst>
        <pc:spChg chg="mod">
          <ac:chgData name="Kathleen Marucci" userId="S::kathleen.marucci@my.cgaux.org::8a6b1a1a-02fe-46ec-a065-4cd6a37a9c7e" providerId="AD" clId="Web-{81A81CE1-273B-4532-8F77-34896FBBDA05}" dt="2020-11-20T14:17:29.507" v="81" actId="14100"/>
          <ac:spMkLst>
            <pc:docMk/>
            <pc:sldMk cId="2332295763" sldId="806"/>
            <ac:spMk id="131075" creationId="{00000000-0000-0000-0000-000000000000}"/>
          </ac:spMkLst>
        </pc:spChg>
      </pc:sldChg>
      <pc:sldChg chg="addSp modSp addCm">
        <pc:chgData name="Kathleen Marucci" userId="S::kathleen.marucci@my.cgaux.org::8a6b1a1a-02fe-46ec-a065-4cd6a37a9c7e" providerId="AD" clId="Web-{81A81CE1-273B-4532-8F77-34896FBBDA05}" dt="2020-11-20T14:06:59.222" v="36"/>
        <pc:sldMkLst>
          <pc:docMk/>
          <pc:sldMk cId="2881120265" sldId="942"/>
        </pc:sldMkLst>
        <pc:spChg chg="add mod">
          <ac:chgData name="Kathleen Marucci" userId="S::kathleen.marucci@my.cgaux.org::8a6b1a1a-02fe-46ec-a065-4cd6a37a9c7e" providerId="AD" clId="Web-{81A81CE1-273B-4532-8F77-34896FBBDA05}" dt="2020-11-20T14:06:01.238" v="25" actId="20577"/>
          <ac:spMkLst>
            <pc:docMk/>
            <pc:sldMk cId="2881120265" sldId="942"/>
            <ac:spMk id="3" creationId="{F7922B43-448F-4926-A12E-A56D6E79D025}"/>
          </ac:spMkLst>
        </pc:spChg>
        <pc:spChg chg="add mod">
          <ac:chgData name="Kathleen Marucci" userId="S::kathleen.marucci@my.cgaux.org::8a6b1a1a-02fe-46ec-a065-4cd6a37a9c7e" providerId="AD" clId="Web-{81A81CE1-273B-4532-8F77-34896FBBDA05}" dt="2020-11-20T14:06:07.129" v="28" actId="1076"/>
          <ac:spMkLst>
            <pc:docMk/>
            <pc:sldMk cId="2881120265" sldId="942"/>
            <ac:spMk id="8" creationId="{49A468BB-4CE6-47EB-BBB5-4B460306B626}"/>
          </ac:spMkLst>
        </pc:spChg>
        <pc:spChg chg="add mod">
          <ac:chgData name="Kathleen Marucci" userId="S::kathleen.marucci@my.cgaux.org::8a6b1a1a-02fe-46ec-a065-4cd6a37a9c7e" providerId="AD" clId="Web-{81A81CE1-273B-4532-8F77-34896FBBDA05}" dt="2020-11-20T14:06:13.019" v="30" actId="1076"/>
          <ac:spMkLst>
            <pc:docMk/>
            <pc:sldMk cId="2881120265" sldId="942"/>
            <ac:spMk id="10" creationId="{53178C9A-FA13-4874-BDC5-C7D0BD413E09}"/>
          </ac:spMkLst>
        </pc:spChg>
        <pc:spChg chg="add mod">
          <ac:chgData name="Kathleen Marucci" userId="S::kathleen.marucci@my.cgaux.org::8a6b1a1a-02fe-46ec-a065-4cd6a37a9c7e" providerId="AD" clId="Web-{81A81CE1-273B-4532-8F77-34896FBBDA05}" dt="2020-11-20T14:06:26.629" v="35" actId="1076"/>
          <ac:spMkLst>
            <pc:docMk/>
            <pc:sldMk cId="2881120265" sldId="942"/>
            <ac:spMk id="11" creationId="{CF39ABF6-1A0E-4F91-A132-59A7F572AC96}"/>
          </ac:spMkLst>
        </pc:spChg>
        <pc:spChg chg="add mod">
          <ac:chgData name="Kathleen Marucci" userId="S::kathleen.marucci@my.cgaux.org::8a6b1a1a-02fe-46ec-a065-4cd6a37a9c7e" providerId="AD" clId="Web-{81A81CE1-273B-4532-8F77-34896FBBDA05}" dt="2020-11-20T14:06:24.457" v="34" actId="1076"/>
          <ac:spMkLst>
            <pc:docMk/>
            <pc:sldMk cId="2881120265" sldId="942"/>
            <ac:spMk id="12" creationId="{ACFABC20-3C02-4B57-86BB-133C4D5551E0}"/>
          </ac:spMkLst>
        </pc:spChg>
        <pc:picChg chg="mod">
          <ac:chgData name="Kathleen Marucci" userId="S::kathleen.marucci@my.cgaux.org::8a6b1a1a-02fe-46ec-a065-4cd6a37a9c7e" providerId="AD" clId="Web-{81A81CE1-273B-4532-8F77-34896FBBDA05}" dt="2020-11-20T14:03:34.550" v="15" actId="1076"/>
          <ac:picMkLst>
            <pc:docMk/>
            <pc:sldMk cId="2881120265" sldId="942"/>
            <ac:picMk id="9" creationId="{00000000-0000-0000-0000-000000000000}"/>
          </ac:picMkLst>
        </pc:picChg>
      </pc:sldChg>
      <pc:sldChg chg="modSp">
        <pc:chgData name="Kathleen Marucci" userId="S::kathleen.marucci@my.cgaux.org::8a6b1a1a-02fe-46ec-a065-4cd6a37a9c7e" providerId="AD" clId="Web-{81A81CE1-273B-4532-8F77-34896FBBDA05}" dt="2020-11-20T14:16:51.163" v="73" actId="20577"/>
        <pc:sldMkLst>
          <pc:docMk/>
          <pc:sldMk cId="3068170125" sldId="950"/>
        </pc:sldMkLst>
        <pc:spChg chg="mod">
          <ac:chgData name="Kathleen Marucci" userId="S::kathleen.marucci@my.cgaux.org::8a6b1a1a-02fe-46ec-a065-4cd6a37a9c7e" providerId="AD" clId="Web-{81A81CE1-273B-4532-8F77-34896FBBDA05}" dt="2020-11-20T14:16:51.163" v="73" actId="20577"/>
          <ac:spMkLst>
            <pc:docMk/>
            <pc:sldMk cId="3068170125" sldId="950"/>
            <ac:spMk id="7" creationId="{00000000-0000-0000-0000-000000000000}"/>
          </ac:spMkLst>
        </pc:spChg>
      </pc:sldChg>
      <pc:sldChg chg="addSp modSp">
        <pc:chgData name="Kathleen Marucci" userId="S::kathleen.marucci@my.cgaux.org::8a6b1a1a-02fe-46ec-a065-4cd6a37a9c7e" providerId="AD" clId="Web-{81A81CE1-273B-4532-8F77-34896FBBDA05}" dt="2020-11-20T14:18:57.163" v="91" actId="1076"/>
        <pc:sldMkLst>
          <pc:docMk/>
          <pc:sldMk cId="3514904665" sldId="952"/>
        </pc:sldMkLst>
        <pc:spChg chg="add mod">
          <ac:chgData name="Kathleen Marucci" userId="S::kathleen.marucci@my.cgaux.org::8a6b1a1a-02fe-46ec-a065-4cd6a37a9c7e" providerId="AD" clId="Web-{81A81CE1-273B-4532-8F77-34896FBBDA05}" dt="2020-11-20T14:18:46.491" v="89"/>
          <ac:spMkLst>
            <pc:docMk/>
            <pc:sldMk cId="3514904665" sldId="952"/>
            <ac:spMk id="2" creationId="{B3EB278C-6913-4E17-8F39-57E35C57C18C}"/>
          </ac:spMkLst>
        </pc:spChg>
        <pc:spChg chg="add mod">
          <ac:chgData name="Kathleen Marucci" userId="S::kathleen.marucci@my.cgaux.org::8a6b1a1a-02fe-46ec-a065-4cd6a37a9c7e" providerId="AD" clId="Web-{81A81CE1-273B-4532-8F77-34896FBBDA05}" dt="2020-11-20T14:18:57.163" v="91" actId="1076"/>
          <ac:spMkLst>
            <pc:docMk/>
            <pc:sldMk cId="3514904665" sldId="952"/>
            <ac:spMk id="7" creationId="{F61EB7D5-6B26-42B3-8DE6-DD091F3A2147}"/>
          </ac:spMkLst>
        </pc:spChg>
        <pc:spChg chg="mod">
          <ac:chgData name="Kathleen Marucci" userId="S::kathleen.marucci@my.cgaux.org::8a6b1a1a-02fe-46ec-a065-4cd6a37a9c7e" providerId="AD" clId="Web-{81A81CE1-273B-4532-8F77-34896FBBDA05}" dt="2020-11-20T14:18:28.304" v="86" actId="20577"/>
          <ac:spMkLst>
            <pc:docMk/>
            <pc:sldMk cId="3514904665" sldId="952"/>
            <ac:spMk id="135170" creationId="{00000000-0000-0000-0000-000000000000}"/>
          </ac:spMkLst>
        </pc:spChg>
      </pc:sldChg>
      <pc:sldChg chg="modSp">
        <pc:chgData name="Kathleen Marucci" userId="S::kathleen.marucci@my.cgaux.org::8a6b1a1a-02fe-46ec-a065-4cd6a37a9c7e" providerId="AD" clId="Web-{81A81CE1-273B-4532-8F77-34896FBBDA05}" dt="2020-11-20T14:18:22.069" v="85" actId="1076"/>
        <pc:sldMkLst>
          <pc:docMk/>
          <pc:sldMk cId="2785660435" sldId="953"/>
        </pc:sldMkLst>
        <pc:spChg chg="mod">
          <ac:chgData name="Kathleen Marucci" userId="S::kathleen.marucci@my.cgaux.org::8a6b1a1a-02fe-46ec-a065-4cd6a37a9c7e" providerId="AD" clId="Web-{81A81CE1-273B-4532-8F77-34896FBBDA05}" dt="2020-11-20T14:18:17.632" v="83" actId="1076"/>
          <ac:spMkLst>
            <pc:docMk/>
            <pc:sldMk cId="2785660435" sldId="953"/>
            <ac:spMk id="135170" creationId="{00000000-0000-0000-0000-000000000000}"/>
          </ac:spMkLst>
        </pc:spChg>
        <pc:spChg chg="mod">
          <ac:chgData name="Kathleen Marucci" userId="S::kathleen.marucci@my.cgaux.org::8a6b1a1a-02fe-46ec-a065-4cd6a37a9c7e" providerId="AD" clId="Web-{81A81CE1-273B-4532-8F77-34896FBBDA05}" dt="2020-11-20T14:18:20.476" v="84" actId="1076"/>
          <ac:spMkLst>
            <pc:docMk/>
            <pc:sldMk cId="2785660435" sldId="953"/>
            <ac:spMk id="135171" creationId="{00000000-0000-0000-0000-000000000000}"/>
          </ac:spMkLst>
        </pc:spChg>
        <pc:grpChg chg="mod">
          <ac:chgData name="Kathleen Marucci" userId="S::kathleen.marucci@my.cgaux.org::8a6b1a1a-02fe-46ec-a065-4cd6a37a9c7e" providerId="AD" clId="Web-{81A81CE1-273B-4532-8F77-34896FBBDA05}" dt="2020-11-20T14:18:22.069" v="85" actId="1076"/>
          <ac:grpSpMkLst>
            <pc:docMk/>
            <pc:sldMk cId="2785660435" sldId="953"/>
            <ac:grpSpMk id="9" creationId="{00000000-0000-0000-0000-000000000000}"/>
          </ac:grpSpMkLst>
        </pc:grpChg>
      </pc:sldChg>
      <pc:sldChg chg="modSp">
        <pc:chgData name="Kathleen Marucci" userId="S::kathleen.marucci@my.cgaux.org::8a6b1a1a-02fe-46ec-a065-4cd6a37a9c7e" providerId="AD" clId="Web-{81A81CE1-273B-4532-8F77-34896FBBDA05}" dt="2020-11-20T14:21:54.242" v="112" actId="1076"/>
        <pc:sldMkLst>
          <pc:docMk/>
          <pc:sldMk cId="2205505678" sldId="965"/>
        </pc:sldMkLst>
        <pc:spChg chg="mod">
          <ac:chgData name="Kathleen Marucci" userId="S::kathleen.marucci@my.cgaux.org::8a6b1a1a-02fe-46ec-a065-4cd6a37a9c7e" providerId="AD" clId="Web-{81A81CE1-273B-4532-8F77-34896FBBDA05}" dt="2020-11-20T14:21:54.242" v="112" actId="1076"/>
          <ac:spMkLst>
            <pc:docMk/>
            <pc:sldMk cId="2205505678" sldId="965"/>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11-20T06:06:59.222" idx="1">
    <p:pos x="10" y="10"/>
    <p:text>Spanish translation can be added to the "Click to add text" boxes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2122"/>
          </a:xfrm>
          <a:prstGeom prst="rect">
            <a:avLst/>
          </a:prstGeom>
        </p:spPr>
        <p:txBody>
          <a:bodyPr vert="horz" lIns="92835" tIns="46417" rIns="92835" bIns="46417" rtlCol="0"/>
          <a:lstStyle>
            <a:lvl1pPr algn="l">
              <a:defRPr sz="1200"/>
            </a:lvl1pPr>
          </a:lstStyle>
          <a:p>
            <a:pPr>
              <a:defRPr/>
            </a:pPr>
            <a:endParaRPr lang="en-US"/>
          </a:p>
        </p:txBody>
      </p:sp>
      <p:sp>
        <p:nvSpPr>
          <p:cNvPr id="3" name="Date Placeholder 2"/>
          <p:cNvSpPr>
            <a:spLocks noGrp="1"/>
          </p:cNvSpPr>
          <p:nvPr>
            <p:ph type="dt" sz="quarter" idx="1"/>
          </p:nvPr>
        </p:nvSpPr>
        <p:spPr>
          <a:xfrm>
            <a:off x="3970634" y="0"/>
            <a:ext cx="3038161" cy="462122"/>
          </a:xfrm>
          <a:prstGeom prst="rect">
            <a:avLst/>
          </a:prstGeom>
        </p:spPr>
        <p:txBody>
          <a:bodyPr vert="horz" lIns="92835" tIns="46417" rIns="92835" bIns="46417" rtlCol="0"/>
          <a:lstStyle>
            <a:lvl1pPr algn="r">
              <a:defRPr sz="1200"/>
            </a:lvl1pPr>
          </a:lstStyle>
          <a:p>
            <a:pPr>
              <a:defRPr/>
            </a:pPr>
            <a:fld id="{3A16939F-587A-4240-9331-12CB620FADB4}" type="datetimeFigureOut">
              <a:rPr lang="en-US"/>
              <a:pPr>
                <a:defRPr/>
              </a:pPr>
              <a:t>1/28/21</a:t>
            </a:fld>
            <a:endParaRPr lang="en-US"/>
          </a:p>
        </p:txBody>
      </p:sp>
      <p:sp>
        <p:nvSpPr>
          <p:cNvPr id="4" name="Footer Placeholder 3"/>
          <p:cNvSpPr>
            <a:spLocks noGrp="1"/>
          </p:cNvSpPr>
          <p:nvPr>
            <p:ph type="ftr" sz="quarter" idx="2"/>
          </p:nvPr>
        </p:nvSpPr>
        <p:spPr>
          <a:xfrm>
            <a:off x="0" y="8772366"/>
            <a:ext cx="3038161" cy="462122"/>
          </a:xfrm>
          <a:prstGeom prst="rect">
            <a:avLst/>
          </a:prstGeom>
        </p:spPr>
        <p:txBody>
          <a:bodyPr vert="horz" lIns="92835" tIns="46417" rIns="92835" bIns="4641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634" y="8772366"/>
            <a:ext cx="3038161" cy="462122"/>
          </a:xfrm>
          <a:prstGeom prst="rect">
            <a:avLst/>
          </a:prstGeom>
        </p:spPr>
        <p:txBody>
          <a:bodyPr vert="horz" lIns="92835" tIns="46417" rIns="92835" bIns="46417" rtlCol="0" anchor="b"/>
          <a:lstStyle>
            <a:lvl1pPr algn="r">
              <a:defRPr sz="1200"/>
            </a:lvl1pPr>
          </a:lstStyle>
          <a:p>
            <a:pPr>
              <a:defRPr/>
            </a:pPr>
            <a:fld id="{5E60B868-95F8-47B3-A673-827DBA03BE82}" type="slidenum">
              <a:rPr lang="en-US"/>
              <a:pPr>
                <a:defRPr/>
              </a:pPr>
              <a:t>‹#›</a:t>
            </a:fld>
            <a:endParaRPr lang="en-US"/>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2122"/>
          </a:xfrm>
          <a:prstGeom prst="rect">
            <a:avLst/>
          </a:prstGeom>
        </p:spPr>
        <p:txBody>
          <a:bodyPr vert="horz" lIns="92835" tIns="46417" rIns="92835" bIns="46417" rtlCol="0"/>
          <a:lstStyle>
            <a:lvl1pPr algn="l">
              <a:defRPr sz="1200"/>
            </a:lvl1pPr>
          </a:lstStyle>
          <a:p>
            <a:pPr>
              <a:defRPr/>
            </a:pPr>
            <a:endParaRPr lang="en-US"/>
          </a:p>
        </p:txBody>
      </p:sp>
      <p:sp>
        <p:nvSpPr>
          <p:cNvPr id="3" name="Date Placeholder 2"/>
          <p:cNvSpPr>
            <a:spLocks noGrp="1"/>
          </p:cNvSpPr>
          <p:nvPr>
            <p:ph type="dt" idx="1"/>
          </p:nvPr>
        </p:nvSpPr>
        <p:spPr>
          <a:xfrm>
            <a:off x="3970634" y="0"/>
            <a:ext cx="3038161" cy="462122"/>
          </a:xfrm>
          <a:prstGeom prst="rect">
            <a:avLst/>
          </a:prstGeom>
        </p:spPr>
        <p:txBody>
          <a:bodyPr vert="horz" lIns="92835" tIns="46417" rIns="92835" bIns="46417" rtlCol="0"/>
          <a:lstStyle>
            <a:lvl1pPr algn="r">
              <a:defRPr sz="1200"/>
            </a:lvl1pPr>
          </a:lstStyle>
          <a:p>
            <a:pPr>
              <a:defRPr/>
            </a:pPr>
            <a:fld id="{105DC350-CFCE-441F-8332-6289CB07CF7D}" type="datetimeFigureOut">
              <a:rPr lang="en-US"/>
              <a:pPr>
                <a:defRPr/>
              </a:pPr>
              <a:t>1/28/21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5" tIns="46417" rIns="92835" bIns="46417" rtlCol="0" anchor="ctr"/>
          <a:lstStyle/>
          <a:p>
            <a:pPr lvl="0"/>
            <a:endParaRPr lang="en-US" noProof="0"/>
          </a:p>
        </p:txBody>
      </p:sp>
      <p:sp>
        <p:nvSpPr>
          <p:cNvPr id="5" name="Notes Placeholder 4"/>
          <p:cNvSpPr>
            <a:spLocks noGrp="1"/>
          </p:cNvSpPr>
          <p:nvPr>
            <p:ph type="body" sz="quarter" idx="3"/>
          </p:nvPr>
        </p:nvSpPr>
        <p:spPr>
          <a:xfrm>
            <a:off x="701362" y="4387772"/>
            <a:ext cx="5607678" cy="4155916"/>
          </a:xfrm>
          <a:prstGeom prst="rect">
            <a:avLst/>
          </a:prstGeom>
        </p:spPr>
        <p:txBody>
          <a:bodyPr vert="horz" lIns="92835" tIns="46417" rIns="92835" bIns="464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366"/>
            <a:ext cx="3038161" cy="462122"/>
          </a:xfrm>
          <a:prstGeom prst="rect">
            <a:avLst/>
          </a:prstGeom>
        </p:spPr>
        <p:txBody>
          <a:bodyPr vert="horz" lIns="92835" tIns="46417" rIns="92835" bIns="4641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634" y="8772366"/>
            <a:ext cx="3038161" cy="462122"/>
          </a:xfrm>
          <a:prstGeom prst="rect">
            <a:avLst/>
          </a:prstGeom>
        </p:spPr>
        <p:txBody>
          <a:bodyPr vert="horz" lIns="92835" tIns="46417" rIns="92835" bIns="46417" rtlCol="0" anchor="b"/>
          <a:lstStyle>
            <a:lvl1pPr algn="r">
              <a:defRPr sz="1200"/>
            </a:lvl1pPr>
          </a:lstStyle>
          <a:p>
            <a:pPr>
              <a:defRPr/>
            </a:pPr>
            <a:fld id="{CEE8CD96-12F0-4F50-8C18-2E4810E31FF5}" type="slidenum">
              <a:rPr lang="en-US"/>
              <a:pPr>
                <a:defRPr/>
              </a:pPr>
              <a:t>‹#›</a:t>
            </a:fld>
            <a:endParaRPr lang="en-US"/>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6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64EA07-DAFD-4D48-ABB9-56B548477C0F}" type="slidenum">
              <a:rPr lang="en-US" smtClean="0"/>
              <a:pPr/>
              <a:t>1</a:t>
            </a:fld>
            <a:endParaRPr lang="en-US"/>
          </a:p>
        </p:txBody>
      </p:sp>
    </p:spTree>
    <p:extLst>
      <p:ext uri="{BB962C8B-B14F-4D97-AF65-F5344CB8AC3E}">
        <p14:creationId xmlns:p14="http://schemas.microsoft.com/office/powerpoint/2010/main" val="238045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noFill/>
          <a:ln>
            <a:solidFill>
              <a:srgbClr val="000000"/>
            </a:solidFill>
            <a:miter lim="800000"/>
            <a:headEnd/>
            <a:tailEnd/>
          </a:ln>
        </p:spPr>
      </p:sp>
      <p:sp>
        <p:nvSpPr>
          <p:cNvPr id="3829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25. When is a sailboat under sail the GIVE WAY vessel when encountering a power driven vessel? Answer – When the sailboat is OVERTAKING the power driven vessel.</a:t>
            </a:r>
          </a:p>
          <a:p>
            <a:pPr defTabSz="918881">
              <a:defRPr/>
            </a:pPr>
            <a:r>
              <a:rPr lang="en-US"/>
              <a:t> </a:t>
            </a:r>
          </a:p>
          <a:p>
            <a:pPr defTabSz="918881">
              <a:defRPr/>
            </a:pPr>
            <a:r>
              <a:rPr lang="en-US" b="1"/>
              <a:t>Meeting, Crossing, Overtaking </a:t>
            </a:r>
            <a:r>
              <a:rPr lang="en-US"/>
              <a:t>are three situations where boater need to know what actions they are required to perform.</a:t>
            </a:r>
          </a:p>
          <a:p>
            <a:endParaRPr lang="en-US"/>
          </a:p>
          <a:p>
            <a:r>
              <a:rPr lang="en-US"/>
              <a:t>Two power boats – depends on position and direction and speed of travel</a:t>
            </a:r>
          </a:p>
          <a:p>
            <a:endParaRPr lang="en-US"/>
          </a:p>
          <a:p>
            <a:r>
              <a:rPr lang="en-US"/>
              <a:t>Power and Sail – power give way - sail is stand on </a:t>
            </a:r>
            <a:r>
              <a:rPr lang="en-US" b="1" i="1"/>
              <a:t>EXCEPT</a:t>
            </a:r>
            <a:r>
              <a:rPr lang="en-US"/>
              <a:t> when overtaking. </a:t>
            </a:r>
            <a:r>
              <a:rPr lang="en-US" b="1" i="1"/>
              <a:t>In every case, the overtaking vessel is the give way vessel.</a:t>
            </a:r>
          </a:p>
          <a:p>
            <a:endParaRPr lang="en-US"/>
          </a:p>
          <a:p>
            <a:pPr defTabSz="918881">
              <a:defRPr/>
            </a:pPr>
            <a:r>
              <a:rPr lang="en-US"/>
              <a:t>Two sail boats – </a:t>
            </a:r>
            <a:r>
              <a:rPr lang="en-US" altLang="en-US">
                <a:latin typeface="Tahoma" panose="020B0604030504040204" pitchFamily="34" charset="0"/>
                <a:cs typeface="Tahoma" panose="020B0604030504040204" pitchFamily="34" charset="0"/>
              </a:rPr>
              <a:t>With the wind on the same side, the sailboat on the starboard tack stands on. On different sides, </a:t>
            </a:r>
            <a:r>
              <a:rPr lang="en-US" altLang="en-US">
                <a:latin typeface="Arial" panose="020B0604020202020204" pitchFamily="34" charset="0"/>
              </a:rPr>
              <a:t>the boat to the downwind side (leeward) is the stand on vessel.</a:t>
            </a:r>
          </a:p>
          <a:p>
            <a:pPr defTabSz="918881">
              <a:defRPr/>
            </a:pPr>
            <a:endParaRPr lang="en-US" altLang="en-US">
              <a:latin typeface="Arial" panose="020B0604020202020204" pitchFamily="34" charset="0"/>
              <a:cs typeface="Times New Roman" panose="02020603050405020304" pitchFamily="18" charset="0"/>
            </a:endParaRPr>
          </a:p>
          <a:p>
            <a:endParaRPr lang="en-US"/>
          </a:p>
        </p:txBody>
      </p:sp>
      <p:sp>
        <p:nvSpPr>
          <p:cNvPr id="382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C28C3-3E21-4F3E-A7F7-FAFC028EDFF3}" type="slidenum">
              <a:rPr lang="en-US" smtClean="0"/>
              <a:pPr/>
              <a:t>10</a:t>
            </a:fld>
            <a:endParaRPr lang="en-US"/>
          </a:p>
        </p:txBody>
      </p:sp>
    </p:spTree>
    <p:extLst>
      <p:ext uri="{BB962C8B-B14F-4D97-AF65-F5344CB8AC3E}">
        <p14:creationId xmlns:p14="http://schemas.microsoft.com/office/powerpoint/2010/main" val="417779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p:spPr>
      </p:sp>
      <p:sp>
        <p:nvSpPr>
          <p:cNvPr id="385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85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AFF18-B50F-4BE9-8326-50A89D390B72}" type="slidenum">
              <a:rPr lang="en-US" smtClean="0"/>
              <a:pPr/>
              <a:t>11</a:t>
            </a:fld>
            <a:endParaRPr lang="en-US"/>
          </a:p>
        </p:txBody>
      </p:sp>
    </p:spTree>
    <p:extLst>
      <p:ext uri="{BB962C8B-B14F-4D97-AF65-F5344CB8AC3E}">
        <p14:creationId xmlns:p14="http://schemas.microsoft.com/office/powerpoint/2010/main" val="70127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Instructor Notes:</a:t>
            </a:r>
            <a:r>
              <a:rPr lang="en-US"/>
              <a:t> Ask if the students can guess if there is a higher category than those shown on the slide. The higher category of boats must stay clear of those below it.</a:t>
            </a:r>
          </a:p>
          <a:p>
            <a:endParaRPr lang="en-US"/>
          </a:p>
          <a:p>
            <a:r>
              <a:rPr lang="en-US"/>
              <a:t>A sailboat under power is considered a Powerboat.</a:t>
            </a:r>
          </a:p>
          <a:p>
            <a:endParaRPr lang="en-US"/>
          </a:p>
          <a:p>
            <a:r>
              <a:rPr lang="en-US"/>
              <a:t>One additional category not shown is the seaplane at the very top of the list</a:t>
            </a:r>
            <a:endParaRPr lang="en-US" b="1" i="1" u="sng"/>
          </a:p>
          <a:p>
            <a:pPr eaLnBrk="1" hangingPunct="1"/>
            <a:endParaRPr lang="en-US" b="1"/>
          </a:p>
          <a:p>
            <a:endParaRPr lang="en-US"/>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65AB4-77DB-4C11-8E85-CB897174C739}" type="slidenum">
              <a:rPr lang="en-US" smtClean="0"/>
              <a:pPr/>
              <a:t>12</a:t>
            </a:fld>
            <a:endParaRPr lang="en-US"/>
          </a:p>
        </p:txBody>
      </p:sp>
    </p:spTree>
    <p:extLst>
      <p:ext uri="{BB962C8B-B14F-4D97-AF65-F5344CB8AC3E}">
        <p14:creationId xmlns:p14="http://schemas.microsoft.com/office/powerpoint/2010/main" val="376697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slide sets up the basis for the Navrules as they pertain to stand on versus give way and identifies direction of vessels at night. Spend enough time so the students completely</a:t>
            </a:r>
            <a:r>
              <a:rPr lang="en-US" baseline="0" dirty="0"/>
              <a:t> </a:t>
            </a:r>
            <a:r>
              <a:rPr lang="en-US" dirty="0"/>
              <a:t>understand this slide and it’s importance. </a:t>
            </a:r>
          </a:p>
          <a:p>
            <a:r>
              <a:rPr lang="en-US" dirty="0"/>
              <a:t>Explain significance of colors – red equals danger, stop, don’t go here. Green means go, safe to proceed, etc.</a:t>
            </a:r>
          </a:p>
          <a:p>
            <a:endParaRPr lang="en-US" dirty="0"/>
          </a:p>
          <a:p>
            <a:r>
              <a:rPr lang="en-US" dirty="0"/>
              <a:t>Ask if any student can identify why most boats pilots position is on starboard side. Starboard side pilot placement provides unrestricted visibility to your “danger zone.”</a:t>
            </a:r>
          </a:p>
          <a:p>
            <a:endParaRPr lang="en-US" dirty="0"/>
          </a:p>
          <a:p>
            <a:r>
              <a:rPr lang="en-US" dirty="0"/>
              <a:t>Explain “danger zone” is to their right from straight ahead to 112.5 degrees. Any other vessel appearing  in this area – you are give way vessel. A vessel appearing anywhere else (in red or white sectors) you are stand on vessel. </a:t>
            </a:r>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65AB4-77DB-4C11-8E85-CB897174C739}" type="slidenum">
              <a:rPr lang="en-US" smtClean="0"/>
              <a:pPr/>
              <a:t>13</a:t>
            </a:fld>
            <a:endParaRPr lang="en-US"/>
          </a:p>
        </p:txBody>
      </p:sp>
    </p:spTree>
    <p:extLst>
      <p:ext uri="{BB962C8B-B14F-4D97-AF65-F5344CB8AC3E}">
        <p14:creationId xmlns:p14="http://schemas.microsoft.com/office/powerpoint/2010/main" val="376697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18881">
              <a:defRPr/>
            </a:pPr>
            <a:r>
              <a:rPr lang="en-US" altLang="en-US" b="1" dirty="0">
                <a:latin typeface="Arial" panose="020B0604020202020204" pitchFamily="34" charset="0"/>
              </a:rPr>
              <a:t>Instructor Notes:</a:t>
            </a:r>
          </a:p>
          <a:p>
            <a:pPr defTabSz="918881">
              <a:defRPr/>
            </a:pPr>
            <a:endParaRPr lang="en-US" altLang="en-US" b="1" dirty="0">
              <a:latin typeface="Arial" panose="020B0604020202020204" pitchFamily="34" charset="0"/>
            </a:endParaRPr>
          </a:p>
          <a:p>
            <a:pPr defTabSz="918881">
              <a:defRPr/>
            </a:pPr>
            <a:r>
              <a:rPr lang="en-US" altLang="en-US" b="1" dirty="0">
                <a:latin typeface="Arial" panose="020B0604020202020204" pitchFamily="34" charset="0"/>
              </a:rPr>
              <a:t>Test question 46. What should the operators of a PWC and a motorboat do when approaching head-on? Answer – Both vessels should turn to starboard (right). </a:t>
            </a:r>
            <a:r>
              <a:rPr lang="en-US" altLang="en-US" b="1" i="1" dirty="0">
                <a:latin typeface="Arial" panose="020B0604020202020204" pitchFamily="34" charset="0"/>
              </a:rPr>
              <a:t>This is preferred and the correct answer to the test question, but the Navrules allow passing on either side when there are no other obstructions.</a:t>
            </a:r>
          </a:p>
          <a:p>
            <a:pPr defTabSz="918881">
              <a:defRPr/>
            </a:pPr>
            <a:endParaRPr lang="en-US" altLang="en-US" b="1" dirty="0">
              <a:latin typeface="Arial" panose="020B0604020202020204" pitchFamily="34" charset="0"/>
            </a:endParaRPr>
          </a:p>
          <a:p>
            <a:pPr defTabSz="918881">
              <a:defRPr/>
            </a:pPr>
            <a:r>
              <a:rPr lang="en-US" altLang="en-US" b="1" dirty="0">
                <a:latin typeface="Arial" panose="020B0604020202020204" pitchFamily="34" charset="0"/>
              </a:rPr>
              <a:t>Give Way Vessel </a:t>
            </a:r>
            <a:r>
              <a:rPr lang="en-US" altLang="en-US" b="1" i="1" u="sng" dirty="0">
                <a:solidFill>
                  <a:srgbClr val="C00000"/>
                </a:solidFill>
                <a:latin typeface="Arial" panose="020B0604020202020204" pitchFamily="34" charset="0"/>
              </a:rPr>
              <a:t>must</a:t>
            </a:r>
            <a:r>
              <a:rPr lang="en-US" altLang="en-US" b="1" dirty="0">
                <a:solidFill>
                  <a:srgbClr val="C00000"/>
                </a:solidFill>
                <a:latin typeface="Arial" panose="020B0604020202020204" pitchFamily="34" charset="0"/>
              </a:rPr>
              <a:t> </a:t>
            </a:r>
            <a:r>
              <a:rPr lang="en-US" altLang="en-US" b="0" dirty="0">
                <a:latin typeface="Arial" panose="020B0604020202020204" pitchFamily="34" charset="0"/>
              </a:rPr>
              <a:t>stay out of the way of other boats. Slowing down and changing course noticeably are visual signs to other boats that you are altering course to avoid collision.</a:t>
            </a:r>
          </a:p>
          <a:p>
            <a:pPr defTabSz="918881">
              <a:defRPr/>
            </a:pPr>
            <a:endParaRPr lang="en-US" altLang="en-US" b="0" dirty="0">
              <a:latin typeface="Arial" panose="020B0604020202020204" pitchFamily="34" charset="0"/>
            </a:endParaRPr>
          </a:p>
          <a:p>
            <a:pPr defTabSz="918881">
              <a:defRPr/>
            </a:pPr>
            <a:r>
              <a:rPr lang="en-US" altLang="en-US" b="1" dirty="0">
                <a:latin typeface="Arial" panose="020B0604020202020204" pitchFamily="34" charset="0"/>
              </a:rPr>
              <a:t>Stand on Vessel </a:t>
            </a:r>
            <a:r>
              <a:rPr lang="en-US" altLang="en-US" b="1" i="1" u="sng" dirty="0">
                <a:solidFill>
                  <a:srgbClr val="C00000"/>
                </a:solidFill>
                <a:latin typeface="Arial" panose="020B0604020202020204" pitchFamily="34" charset="0"/>
              </a:rPr>
              <a:t>must</a:t>
            </a:r>
            <a:r>
              <a:rPr lang="en-US" altLang="en-US" b="0" dirty="0">
                <a:latin typeface="Arial" panose="020B0604020202020204" pitchFamily="34" charset="0"/>
              </a:rPr>
              <a:t> maintain course and speed and act in a predictable manner so the give way boats can decide what maneuver they need to make to stay clear and avoid collision.</a:t>
            </a:r>
          </a:p>
          <a:p>
            <a:pPr defTabSz="918881">
              <a:defRPr/>
            </a:pPr>
            <a:endParaRPr lang="en-US" altLang="en-US" b="0" dirty="0">
              <a:latin typeface="Arial" panose="020B0604020202020204" pitchFamily="34" charset="0"/>
            </a:endParaRPr>
          </a:p>
          <a:p>
            <a:pPr defTabSz="918881">
              <a:defRPr/>
            </a:pPr>
            <a:r>
              <a:rPr lang="en-US" altLang="en-US" b="0" dirty="0">
                <a:latin typeface="Arial" panose="020B0604020202020204" pitchFamily="34" charset="0"/>
              </a:rPr>
              <a:t>If the give way vessel does not take appropriate action and a risk of collision exists, then you as the stand on vessel must break the rule and change speed or course to avoid collision even though it breaks the rule. Avoid collision at all costs – even running aground is preferable to collision! This is Rule 2 of the Navrules.</a:t>
            </a:r>
            <a:endParaRPr lang="en-US" altLang="en-US" b="1" dirty="0">
              <a:latin typeface="Arial" panose="020B0604020202020204" pitchFamily="34" charset="0"/>
            </a:endParaRPr>
          </a:p>
          <a:p>
            <a:pPr eaLnBrk="1" hangingPunct="1"/>
            <a:endParaRPr lang="en-US" b="1" dirty="0"/>
          </a:p>
          <a:p>
            <a:pPr eaLnBrk="1" hangingPunct="1"/>
            <a:r>
              <a:rPr lang="en-US" b="1" dirty="0"/>
              <a:t>Discuss:</a:t>
            </a:r>
            <a:r>
              <a:rPr lang="en-US" dirty="0"/>
              <a:t> that a sailboat with it’s engine running, either with or without sails raised, is considered by the Nerveless to be a power-driven vessel</a:t>
            </a:r>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14</a:t>
            </a:fld>
            <a:endParaRPr lang="en-US"/>
          </a:p>
        </p:txBody>
      </p:sp>
    </p:spTree>
    <p:extLst>
      <p:ext uri="{BB962C8B-B14F-4D97-AF65-F5344CB8AC3E}">
        <p14:creationId xmlns:p14="http://schemas.microsoft.com/office/powerpoint/2010/main" val="56260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eaLnBrk="1" hangingPunct="1">
              <a:defRPr/>
            </a:pPr>
            <a:r>
              <a:rPr lang="en-US" b="1"/>
              <a:t>Ask:</a:t>
            </a:r>
            <a:r>
              <a:rPr lang="en-US"/>
              <a:t> If two powerboats are meeting head on, which one is the give way vessel? If one is a sailboat, which gives way?</a:t>
            </a:r>
          </a:p>
          <a:p>
            <a:pPr eaLnBrk="1" hangingPunct="1"/>
            <a:endParaRPr lang="en-US"/>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15</a:t>
            </a:fld>
            <a:endParaRPr lang="en-US"/>
          </a:p>
        </p:txBody>
      </p:sp>
    </p:spTree>
    <p:extLst>
      <p:ext uri="{BB962C8B-B14F-4D97-AF65-F5344CB8AC3E}">
        <p14:creationId xmlns:p14="http://schemas.microsoft.com/office/powerpoint/2010/main" val="56260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Instructor Notes:</a:t>
            </a:r>
          </a:p>
          <a:p>
            <a:pPr eaLnBrk="1" hangingPunct="1"/>
            <a:endParaRPr lang="en-US" b="1"/>
          </a:p>
          <a:p>
            <a:pPr eaLnBrk="1" hangingPunct="1"/>
            <a:r>
              <a:rPr lang="en-US"/>
              <a:t>Before animating slide:</a:t>
            </a:r>
          </a:p>
          <a:p>
            <a:pPr eaLnBrk="1" hangingPunct="1"/>
            <a:endParaRPr lang="en-US"/>
          </a:p>
          <a:p>
            <a:pPr eaLnBrk="1" hangingPunct="1"/>
            <a:r>
              <a:rPr lang="en-US" b="1"/>
              <a:t>Ask:</a:t>
            </a:r>
            <a:r>
              <a:rPr lang="en-US"/>
              <a:t> If two powerboats are crossing, which one gives way? If one is a sailboat, which gives way?</a:t>
            </a:r>
          </a:p>
          <a:p>
            <a:pPr eaLnBrk="1" hangingPunct="1"/>
            <a:endParaRPr lang="en-US"/>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16</a:t>
            </a:fld>
            <a:endParaRPr lang="en-US"/>
          </a:p>
        </p:txBody>
      </p:sp>
    </p:spTree>
    <p:extLst>
      <p:ext uri="{BB962C8B-B14F-4D97-AF65-F5344CB8AC3E}">
        <p14:creationId xmlns:p14="http://schemas.microsoft.com/office/powerpoint/2010/main" val="56260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Instructor Notes: </a:t>
            </a:r>
            <a:r>
              <a:rPr lang="en-US"/>
              <a:t>Test question 35 </a:t>
            </a:r>
            <a:r>
              <a:rPr lang="en-US" i="1" u="sng"/>
              <a:t>When Boat “A” is overtaking boat “B” in a narrow channel, boat “A” is the give way boat. (pg. 16)</a:t>
            </a:r>
            <a:endParaRPr lang="en-US" b="1" i="1" u="sng"/>
          </a:p>
          <a:p>
            <a:pPr eaLnBrk="1" hangingPunct="1"/>
            <a:endParaRPr lang="en-US" b="1"/>
          </a:p>
          <a:p>
            <a:pPr eaLnBrk="1" hangingPunct="1"/>
            <a:r>
              <a:rPr lang="en-US"/>
              <a:t>Before animating slide:</a:t>
            </a:r>
          </a:p>
          <a:p>
            <a:pPr eaLnBrk="1" hangingPunct="1"/>
            <a:endParaRPr lang="en-US"/>
          </a:p>
          <a:p>
            <a:pPr eaLnBrk="1" hangingPunct="1"/>
            <a:r>
              <a:rPr lang="en-US" b="1"/>
              <a:t>Ask:</a:t>
            </a:r>
            <a:r>
              <a:rPr lang="en-US"/>
              <a:t> Who gives way when one boat overtakes another? If one is a sailboat, which gives way?</a:t>
            </a:r>
          </a:p>
          <a:p>
            <a:pPr eaLnBrk="1" hangingPunct="1"/>
            <a:endParaRPr lang="en-US"/>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17</a:t>
            </a:fld>
            <a:endParaRPr lang="en-US"/>
          </a:p>
        </p:txBody>
      </p:sp>
    </p:spTree>
    <p:extLst>
      <p:ext uri="{BB962C8B-B14F-4D97-AF65-F5344CB8AC3E}">
        <p14:creationId xmlns:p14="http://schemas.microsoft.com/office/powerpoint/2010/main" val="56260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p:spPr>
      </p:sp>
      <p:sp>
        <p:nvSpPr>
          <p:cNvPr id="385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85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AFF18-B50F-4BE9-8326-50A89D390B72}" type="slidenum">
              <a:rPr lang="en-US" smtClean="0"/>
              <a:pPr/>
              <a:t>18</a:t>
            </a:fld>
            <a:endParaRPr lang="en-US"/>
          </a:p>
        </p:txBody>
      </p:sp>
    </p:spTree>
    <p:extLst>
      <p:ext uri="{BB962C8B-B14F-4D97-AF65-F5344CB8AC3E}">
        <p14:creationId xmlns:p14="http://schemas.microsoft.com/office/powerpoint/2010/main" val="70127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p:spPr>
      </p:sp>
      <p:sp>
        <p:nvSpPr>
          <p:cNvPr id="3860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23. How do you know when you are operating your vessel at a safe speed? Answer – You have enough time to avoid a collision.</a:t>
            </a:r>
          </a:p>
          <a:p>
            <a:pPr defTabSz="918881">
              <a:defRPr/>
            </a:pPr>
            <a:r>
              <a:rPr lang="en-US" altLang="en-US" b="1">
                <a:latin typeface="Arial" panose="020B0604020202020204" pitchFamily="34" charset="0"/>
              </a:rPr>
              <a:t>Test question 45. What determines if a speed is safe for your boat? Answer – Visibility conditions.</a:t>
            </a:r>
          </a:p>
          <a:p>
            <a:pPr defTabSz="918881">
              <a:defRPr/>
            </a:pPr>
            <a:endParaRPr lang="en-US" altLang="en-US" b="1">
              <a:latin typeface="Arial" panose="020B0604020202020204" pitchFamily="34" charset="0"/>
            </a:endParaRPr>
          </a:p>
          <a:p>
            <a:r>
              <a:rPr lang="en-US"/>
              <a:t>Safe speed is Rule 6. Excessive speed is high on the list of the things that are contributing factors to accidents and if one occurs, a slower speed impact causes less damage to the vessel and occupants than one at higher speed. Slow down when visibility is limited (darkness, fog, etc.) and in areas without clear sight lines.</a:t>
            </a:r>
          </a:p>
          <a:p>
            <a:endParaRPr lang="en-US"/>
          </a:p>
        </p:txBody>
      </p:sp>
      <p:sp>
        <p:nvSpPr>
          <p:cNvPr id="386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3ECF5C-1A54-4FE7-A8B2-71B90892D043}" type="slidenum">
              <a:rPr lang="en-US" smtClean="0"/>
              <a:pPr/>
              <a:t>19</a:t>
            </a:fld>
            <a:endParaRPr lang="en-US"/>
          </a:p>
        </p:txBody>
      </p:sp>
    </p:spTree>
    <p:extLst>
      <p:ext uri="{BB962C8B-B14F-4D97-AF65-F5344CB8AC3E}">
        <p14:creationId xmlns:p14="http://schemas.microsoft.com/office/powerpoint/2010/main" val="218019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dirty="0">
                <a:latin typeface="Arial" panose="020B0604020202020204" pitchFamily="34" charset="0"/>
              </a:rPr>
              <a:t>Instructor Notes:</a:t>
            </a:r>
          </a:p>
          <a:p>
            <a:endParaRPr lang="en-US" dirty="0"/>
          </a:p>
          <a:p>
            <a:r>
              <a:rPr lang="en-US" dirty="0"/>
              <a:t>Introduce these topics quickly as each will be detailed in later slides.</a:t>
            </a:r>
          </a:p>
          <a:p>
            <a:endParaRPr lang="en-US" dirty="0"/>
          </a:p>
          <a:p>
            <a:r>
              <a:rPr lang="en-US" dirty="0"/>
              <a:t>Instructor notes also reference </a:t>
            </a:r>
            <a:r>
              <a:rPr lang="en-US" dirty="0" err="1"/>
              <a:t>Navrule</a:t>
            </a:r>
            <a:r>
              <a:rPr lang="en-US" dirty="0"/>
              <a:t> numbers and in many cases, multiple Navrules apply to the situations depicted. It is not important for the student to know the </a:t>
            </a:r>
            <a:r>
              <a:rPr lang="en-US" dirty="0" err="1"/>
              <a:t>Navrule</a:t>
            </a:r>
            <a:r>
              <a:rPr lang="en-US" dirty="0"/>
              <a:t> specifically, but what it means in plain English. You are teaching the concepts – not the rules. Students can procure or download a copy of the Navrules from the Coast Guard </a:t>
            </a:r>
            <a:r>
              <a:rPr lang="en-US" dirty="0" err="1"/>
              <a:t>Navcenter</a:t>
            </a:r>
            <a:r>
              <a:rPr lang="en-US" dirty="0"/>
              <a:t> at https://</a:t>
            </a:r>
            <a:r>
              <a:rPr lang="en-US" dirty="0" err="1"/>
              <a:t>www.navcen.uscg.gov</a:t>
            </a:r>
            <a:r>
              <a:rPr lang="en-US" dirty="0"/>
              <a:t>/ if they want detailed information.</a:t>
            </a:r>
          </a:p>
          <a:p>
            <a:endParaRPr lang="en-US" dirty="0"/>
          </a:p>
        </p:txBody>
      </p:sp>
      <p:sp>
        <p:nvSpPr>
          <p:cNvPr id="367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6AB65A-FC88-41E0-AB02-17E86BEA9F7C}" type="slidenum">
              <a:rPr lang="en-US" smtClean="0"/>
              <a:pPr/>
              <a:t>2</a:t>
            </a:fld>
            <a:endParaRPr lang="en-US"/>
          </a:p>
        </p:txBody>
      </p:sp>
    </p:spTree>
    <p:extLst>
      <p:ext uri="{BB962C8B-B14F-4D97-AF65-F5344CB8AC3E}">
        <p14:creationId xmlns:p14="http://schemas.microsoft.com/office/powerpoint/2010/main" val="201342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47. When must navigation lights be displayed? Answer – From sunset to sunrise and when visibility is restricted. </a:t>
            </a:r>
            <a:r>
              <a:rPr lang="en-US" altLang="en-US" b="1" i="1" u="sng">
                <a:solidFill>
                  <a:srgbClr val="FF0000"/>
                </a:solidFill>
                <a:latin typeface="Arial" panose="020B0604020202020204" pitchFamily="34" charset="0"/>
              </a:rPr>
              <a:t>(Some states may have more restrictive rules and you must differentiate between the federal requirements for this test question and any state differences that may be covered in state supplements)</a:t>
            </a:r>
          </a:p>
          <a:p>
            <a:pPr defTabSz="918881">
              <a:defRPr/>
            </a:pPr>
            <a:endParaRPr lang="en-US" altLang="en-US" b="1" i="1" u="sng">
              <a:solidFill>
                <a:srgbClr val="FF0000"/>
              </a:solidFill>
              <a:latin typeface="Arial" panose="020B0604020202020204" pitchFamily="34" charset="0"/>
            </a:endParaRPr>
          </a:p>
          <a:p>
            <a:pPr defTabSz="918881">
              <a:defRPr/>
            </a:pPr>
            <a:r>
              <a:rPr lang="en-US" altLang="en-US" b="1" i="0" u="none">
                <a:solidFill>
                  <a:srgbClr val="FF0000"/>
                </a:solidFill>
                <a:latin typeface="Arial" panose="020B0604020202020204" pitchFamily="34" charset="0"/>
              </a:rPr>
              <a:t>Test question 49. Visibility is restricted due to fog. What should the vessel operator do to avoid the risk of collision? Answer – Reduce speed to the minimum necessary to stay on course.</a:t>
            </a:r>
          </a:p>
          <a:p>
            <a:endParaRPr lang="en-US"/>
          </a:p>
          <a:p>
            <a:r>
              <a:rPr lang="en-US"/>
              <a:t>This is also Rule 6 </a:t>
            </a:r>
          </a:p>
          <a:p>
            <a:endParaRPr lang="en-US"/>
          </a:p>
          <a:p>
            <a:r>
              <a:rPr lang="en-US"/>
              <a:t>State laws may vary when Navigation lights must be illuminated. Know your state laws and quote them here. Proactively, turn them on at the first sign that visibility is deteriorating even if not legally required.</a:t>
            </a:r>
          </a:p>
          <a:p>
            <a:endParaRPr lang="en-US"/>
          </a:p>
          <a:p>
            <a:r>
              <a:rPr lang="en-US"/>
              <a:t>Different light configurations are shown in the text book. Point out the various combinations of red, green, and white lights and what colors you see give you clues about the direction and possibly the type of vessel about to be encountered.</a:t>
            </a:r>
          </a:p>
          <a:p>
            <a:endParaRPr lang="en-US"/>
          </a:p>
          <a:p>
            <a:r>
              <a:rPr lang="en-US"/>
              <a:t>Don’t forget it is very easy to confuse the lights of boats on the water with background lights of things on shore. Familiarity with the area during daylight hours in good visibility helps establish a point of reference when the same area is transited in periods of darkness or reduced visibility. Slow down and come to a stop if you are not certain about what lights you see are telling you so you can take appropriate actions.</a:t>
            </a:r>
          </a:p>
          <a:p>
            <a:endParaRPr lang="en-US"/>
          </a:p>
        </p:txBody>
      </p:sp>
      <p:sp>
        <p:nvSpPr>
          <p:cNvPr id="403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2D5029-47D1-44C2-8CB8-56CF31E7617C}" type="slidenum">
              <a:rPr lang="en-US" smtClean="0"/>
              <a:pPr/>
              <a:t>20</a:t>
            </a:fld>
            <a:endParaRPr lang="en-US"/>
          </a:p>
        </p:txBody>
      </p:sp>
    </p:spTree>
    <p:extLst>
      <p:ext uri="{BB962C8B-B14F-4D97-AF65-F5344CB8AC3E}">
        <p14:creationId xmlns:p14="http://schemas.microsoft.com/office/powerpoint/2010/main" val="89270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sz="1000" b="1"/>
              <a:t>Instructor Notes:</a:t>
            </a:r>
          </a:p>
          <a:p>
            <a:pPr eaLnBrk="1" hangingPunct="1">
              <a:lnSpc>
                <a:spcPct val="90000"/>
              </a:lnSpc>
            </a:pPr>
            <a:endParaRPr lang="en-US" sz="1000" b="1"/>
          </a:p>
          <a:p>
            <a:pPr eaLnBrk="1" hangingPunct="1">
              <a:lnSpc>
                <a:spcPct val="90000"/>
              </a:lnSpc>
            </a:pPr>
            <a:r>
              <a:rPr lang="en-US" sz="1000"/>
              <a:t>Before animating slide:</a:t>
            </a:r>
          </a:p>
          <a:p>
            <a:pPr eaLnBrk="1" hangingPunct="1">
              <a:lnSpc>
                <a:spcPct val="90000"/>
              </a:lnSpc>
            </a:pPr>
            <a:endParaRPr lang="en-US" sz="1000"/>
          </a:p>
          <a:p>
            <a:pPr eaLnBrk="1" hangingPunct="1">
              <a:lnSpc>
                <a:spcPct val="90000"/>
              </a:lnSpc>
            </a:pPr>
            <a:r>
              <a:rPr lang="en-US" sz="1000" b="1"/>
              <a:t>Ask:</a:t>
            </a:r>
            <a:r>
              <a:rPr lang="en-US" sz="1000"/>
              <a:t> Why do boats have lights?</a:t>
            </a:r>
          </a:p>
          <a:p>
            <a:pPr eaLnBrk="1" hangingPunct="1">
              <a:lnSpc>
                <a:spcPct val="90000"/>
              </a:lnSpc>
              <a:buFontTx/>
              <a:buChar char="•"/>
            </a:pPr>
            <a:r>
              <a:rPr lang="en-US" sz="1000"/>
              <a:t> To identify the type of boat</a:t>
            </a:r>
          </a:p>
          <a:p>
            <a:pPr eaLnBrk="1" hangingPunct="1">
              <a:lnSpc>
                <a:spcPct val="90000"/>
              </a:lnSpc>
              <a:buFontTx/>
              <a:buChar char="•"/>
            </a:pPr>
            <a:r>
              <a:rPr lang="en-US" sz="1000"/>
              <a:t> To identify which boat is stand on and give way.</a:t>
            </a:r>
          </a:p>
          <a:p>
            <a:pPr eaLnBrk="1" hangingPunct="1">
              <a:lnSpc>
                <a:spcPct val="90000"/>
              </a:lnSpc>
              <a:buFontTx/>
              <a:buChar char="•"/>
            </a:pPr>
            <a:endParaRPr lang="en-US" sz="1000"/>
          </a:p>
          <a:p>
            <a:pPr eaLnBrk="1" hangingPunct="1">
              <a:lnSpc>
                <a:spcPct val="90000"/>
              </a:lnSpc>
            </a:pPr>
            <a:r>
              <a:rPr lang="en-US" sz="1000" b="1"/>
              <a:t>Ask:</a:t>
            </a:r>
            <a:r>
              <a:rPr lang="en-US" sz="1000"/>
              <a:t> What are the colors and names of the lights you need?</a:t>
            </a:r>
          </a:p>
          <a:p>
            <a:pPr eaLnBrk="1" hangingPunct="1">
              <a:lnSpc>
                <a:spcPct val="90000"/>
              </a:lnSpc>
            </a:pPr>
            <a:endParaRPr lang="en-US" sz="1000"/>
          </a:p>
          <a:p>
            <a:pPr eaLnBrk="1" hangingPunct="1">
              <a:lnSpc>
                <a:spcPct val="90000"/>
              </a:lnSpc>
            </a:pPr>
            <a:r>
              <a:rPr lang="en-US" sz="1000"/>
              <a:t>Discuss arc of visibility for each.</a:t>
            </a:r>
          </a:p>
          <a:p>
            <a:pPr eaLnBrk="1" hangingPunct="1">
              <a:lnSpc>
                <a:spcPct val="90000"/>
              </a:lnSpc>
            </a:pPr>
            <a:endParaRPr lang="en-US" sz="1000"/>
          </a:p>
          <a:p>
            <a:pPr eaLnBrk="1" hangingPunct="1">
              <a:lnSpc>
                <a:spcPct val="90000"/>
              </a:lnSpc>
            </a:pPr>
            <a:r>
              <a:rPr lang="en-US" sz="1000"/>
              <a:t>Point out that sailboats under sail do not display a masthead light.</a:t>
            </a:r>
          </a:p>
          <a:p>
            <a:pPr eaLnBrk="1" hangingPunct="1">
              <a:lnSpc>
                <a:spcPct val="90000"/>
              </a:lnSpc>
            </a:pPr>
            <a:endParaRPr lang="en-US" sz="1000"/>
          </a:p>
          <a:p>
            <a:pPr eaLnBrk="1" hangingPunct="1">
              <a:lnSpc>
                <a:spcPct val="90000"/>
              </a:lnSpc>
            </a:pPr>
            <a:r>
              <a:rPr lang="en-US" sz="1000"/>
              <a:t>Side lights</a:t>
            </a:r>
          </a:p>
          <a:p>
            <a:pPr lvl="1" eaLnBrk="1" hangingPunct="1">
              <a:lnSpc>
                <a:spcPct val="90000"/>
              </a:lnSpc>
              <a:buClr>
                <a:schemeClr val="tx2"/>
              </a:buClr>
            </a:pPr>
            <a:r>
              <a:rPr lang="en-US" sz="1000">
                <a:solidFill>
                  <a:srgbClr val="FF3300"/>
                </a:solidFill>
              </a:rPr>
              <a:t>Red</a:t>
            </a:r>
            <a:r>
              <a:rPr lang="en-US" sz="1000">
                <a:solidFill>
                  <a:srgbClr val="66CCFF"/>
                </a:solidFill>
              </a:rPr>
              <a:t> </a:t>
            </a:r>
            <a:r>
              <a:rPr lang="en-US" sz="1000"/>
              <a:t>and</a:t>
            </a:r>
            <a:r>
              <a:rPr lang="en-US" sz="1000">
                <a:solidFill>
                  <a:srgbClr val="66CCFF"/>
                </a:solidFill>
              </a:rPr>
              <a:t> </a:t>
            </a:r>
            <a:r>
              <a:rPr lang="en-US" sz="1000">
                <a:solidFill>
                  <a:srgbClr val="66FF33"/>
                </a:solidFill>
              </a:rPr>
              <a:t>green</a:t>
            </a:r>
            <a:r>
              <a:rPr lang="en-US" sz="1000">
                <a:solidFill>
                  <a:srgbClr val="66CCFF"/>
                </a:solidFill>
              </a:rPr>
              <a:t> </a:t>
            </a:r>
            <a:r>
              <a:rPr lang="en-US" sz="1000"/>
              <a:t>seen at front of boat</a:t>
            </a:r>
          </a:p>
          <a:p>
            <a:pPr eaLnBrk="1" hangingPunct="1">
              <a:lnSpc>
                <a:spcPct val="90000"/>
              </a:lnSpc>
            </a:pPr>
            <a:r>
              <a:rPr lang="en-US" sz="1000"/>
              <a:t>Stern lights</a:t>
            </a:r>
          </a:p>
          <a:p>
            <a:pPr lvl="1" eaLnBrk="1" hangingPunct="1">
              <a:lnSpc>
                <a:spcPct val="90000"/>
              </a:lnSpc>
              <a:buClr>
                <a:schemeClr val="tx2"/>
              </a:buClr>
            </a:pPr>
            <a:r>
              <a:rPr lang="en-US" sz="1000"/>
              <a:t>White</a:t>
            </a:r>
            <a:r>
              <a:rPr lang="en-US" sz="1000">
                <a:solidFill>
                  <a:schemeClr val="bg1"/>
                </a:solidFill>
              </a:rPr>
              <a:t> </a:t>
            </a:r>
            <a:r>
              <a:rPr lang="en-US" sz="1000"/>
              <a:t>seen at rear of boat</a:t>
            </a:r>
          </a:p>
          <a:p>
            <a:pPr eaLnBrk="1" hangingPunct="1">
              <a:lnSpc>
                <a:spcPct val="90000"/>
              </a:lnSpc>
            </a:pPr>
            <a:r>
              <a:rPr lang="en-US" sz="1000"/>
              <a:t>Masthead light</a:t>
            </a:r>
          </a:p>
          <a:p>
            <a:pPr lvl="1" eaLnBrk="1" hangingPunct="1">
              <a:lnSpc>
                <a:spcPct val="90000"/>
              </a:lnSpc>
              <a:buClr>
                <a:schemeClr val="tx2"/>
              </a:buClr>
            </a:pPr>
            <a:r>
              <a:rPr lang="en-US" sz="1000"/>
              <a:t>White</a:t>
            </a:r>
            <a:r>
              <a:rPr lang="en-US" sz="1000">
                <a:solidFill>
                  <a:schemeClr val="bg1"/>
                </a:solidFill>
              </a:rPr>
              <a:t> </a:t>
            </a:r>
            <a:r>
              <a:rPr lang="en-US" sz="1000"/>
              <a:t>seen from forward and sides</a:t>
            </a:r>
          </a:p>
          <a:p>
            <a:pPr eaLnBrk="1" hangingPunct="1">
              <a:lnSpc>
                <a:spcPct val="90000"/>
              </a:lnSpc>
            </a:pPr>
            <a:r>
              <a:rPr lang="en-US" sz="1000"/>
              <a:t>All round</a:t>
            </a:r>
            <a:r>
              <a:rPr lang="en-US" sz="1000">
                <a:solidFill>
                  <a:srgbClr val="66CCFF"/>
                </a:solidFill>
              </a:rPr>
              <a:t> </a:t>
            </a:r>
            <a:r>
              <a:rPr lang="en-US" sz="1000"/>
              <a:t>white light</a:t>
            </a:r>
          </a:p>
          <a:p>
            <a:pPr lvl="1" eaLnBrk="1" hangingPunct="1">
              <a:lnSpc>
                <a:spcPct val="90000"/>
              </a:lnSpc>
            </a:pPr>
            <a:r>
              <a:rPr lang="en-US" sz="1000"/>
              <a:t>Seen from all directions</a:t>
            </a:r>
          </a:p>
          <a:p>
            <a:pPr eaLnBrk="1" hangingPunct="1">
              <a:lnSpc>
                <a:spcPct val="90000"/>
              </a:lnSpc>
            </a:pPr>
            <a:endParaRPr lang="en-US" sz="1000"/>
          </a:p>
          <a:p>
            <a:endParaRPr lang="en-US"/>
          </a:p>
        </p:txBody>
      </p:sp>
      <p:sp>
        <p:nvSpPr>
          <p:cNvPr id="403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2D5029-47D1-44C2-8CB8-56CF31E7617C}" type="slidenum">
              <a:rPr lang="en-US" smtClean="0"/>
              <a:pPr/>
              <a:t>21</a:t>
            </a:fld>
            <a:endParaRPr lang="en-US"/>
          </a:p>
        </p:txBody>
      </p:sp>
    </p:spTree>
    <p:extLst>
      <p:ext uri="{BB962C8B-B14F-4D97-AF65-F5344CB8AC3E}">
        <p14:creationId xmlns:p14="http://schemas.microsoft.com/office/powerpoint/2010/main" val="8927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p:spPr>
      </p:sp>
      <p:sp>
        <p:nvSpPr>
          <p:cNvPr id="40448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dirty="0">
                <a:latin typeface="Arial" panose="020B0604020202020204" pitchFamily="34" charset="0"/>
              </a:rPr>
              <a:t>Instructor Notes:</a:t>
            </a:r>
          </a:p>
          <a:p>
            <a:endParaRPr lang="en-US" dirty="0"/>
          </a:p>
          <a:p>
            <a:r>
              <a:rPr lang="en-US" dirty="0"/>
              <a:t>This is Rule 24. Yellow light is the universal signal for towing behind or pushing ahead. Different tow vessel light configurations are for different towing situations and lengths of tows. Just like the law of Gross Tonnage (not in the Navrules anywhere) if it has more lights than you do, stay out of the way.</a:t>
            </a:r>
          </a:p>
          <a:p>
            <a:pPr eaLnBrk="1" hangingPunct="1"/>
            <a:endParaRPr lang="en-US" dirty="0"/>
          </a:p>
          <a:p>
            <a:pPr eaLnBrk="1" hangingPunct="1"/>
            <a:r>
              <a:rPr lang="en-US" dirty="0"/>
              <a:t>Emphasize that there may be many yards between the vessel towing and being towed and the danger of crossing between the two.</a:t>
            </a:r>
          </a:p>
          <a:p>
            <a:pPr eaLnBrk="1" hangingPunct="1"/>
            <a:endParaRPr lang="en-US" dirty="0"/>
          </a:p>
          <a:p>
            <a:pPr eaLnBrk="1" hangingPunct="1"/>
            <a:r>
              <a:rPr lang="en-US" dirty="0"/>
              <a:t>Point out the two white masthead lights, indicating a vessel towing.</a:t>
            </a:r>
          </a:p>
          <a:p>
            <a:pPr eaLnBrk="1" hangingPunct="1"/>
            <a:endParaRPr lang="en-US" dirty="0"/>
          </a:p>
          <a:p>
            <a:endParaRPr lang="en-US" dirty="0"/>
          </a:p>
        </p:txBody>
      </p:sp>
      <p:sp>
        <p:nvSpPr>
          <p:cNvPr id="404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DC7F9E-6125-4624-88E7-FB40F1562D04}" type="slidenum">
              <a:rPr lang="en-US" smtClean="0"/>
              <a:pPr/>
              <a:t>22</a:t>
            </a:fld>
            <a:endParaRPr lang="en-US"/>
          </a:p>
        </p:txBody>
      </p:sp>
    </p:spTree>
    <p:extLst>
      <p:ext uri="{BB962C8B-B14F-4D97-AF65-F5344CB8AC3E}">
        <p14:creationId xmlns:p14="http://schemas.microsoft.com/office/powerpoint/2010/main" val="393544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p:spPr>
      </p:sp>
      <p:sp>
        <p:nvSpPr>
          <p:cNvPr id="404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Emphasize that there may be many yards between the vessel towing and being towed and the danger of crossing between the two.</a:t>
            </a:r>
          </a:p>
          <a:p>
            <a:pPr eaLnBrk="1" hangingPunct="1"/>
            <a:endParaRPr lang="en-US"/>
          </a:p>
          <a:p>
            <a:pPr eaLnBrk="1" hangingPunct="1"/>
            <a:r>
              <a:rPr lang="en-US"/>
              <a:t>Point out the two white masthead lights, indicating a vessel towing.</a:t>
            </a:r>
          </a:p>
          <a:p>
            <a:pPr eaLnBrk="1" hangingPunct="1"/>
            <a:endParaRPr lang="en-US"/>
          </a:p>
          <a:p>
            <a:endParaRPr lang="en-US"/>
          </a:p>
        </p:txBody>
      </p:sp>
      <p:sp>
        <p:nvSpPr>
          <p:cNvPr id="404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DC7F9E-6125-4624-88E7-FB40F1562D04}" type="slidenum">
              <a:rPr lang="en-US" smtClean="0"/>
              <a:pPr/>
              <a:t>23</a:t>
            </a:fld>
            <a:endParaRPr lang="en-US"/>
          </a:p>
        </p:txBody>
      </p:sp>
    </p:spTree>
    <p:extLst>
      <p:ext uri="{BB962C8B-B14F-4D97-AF65-F5344CB8AC3E}">
        <p14:creationId xmlns:p14="http://schemas.microsoft.com/office/powerpoint/2010/main" val="393544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0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24. What is the main purpose of the lateral system of red and green buoys and markers? Answer – To mark the edges of safe water areas.</a:t>
            </a:r>
          </a:p>
          <a:p>
            <a:endParaRPr lang="en-US"/>
          </a:p>
          <a:p>
            <a:r>
              <a:rPr lang="en-US"/>
              <a:t>Greens will always be odd number and reds will always be even numbered. In reduced visibility or at a distance, you can tell the shape of the ATON before you can tell the color and you can tell the color before you can read the number. Note that greens are shaped like a can and reds are shaped like a Nun’s cap, therefore the names can and nun buoys.</a:t>
            </a:r>
          </a:p>
          <a:p>
            <a:endParaRPr lang="en-US"/>
          </a:p>
        </p:txBody>
      </p:sp>
      <p:sp>
        <p:nvSpPr>
          <p:cNvPr id="409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0C4BEF-E3B1-4DB6-A6B3-44CBD2BEEBE3}" type="slidenum">
              <a:rPr lang="en-US" smtClean="0"/>
              <a:pPr/>
              <a:t>24</a:t>
            </a:fld>
            <a:endParaRPr lang="en-US"/>
          </a:p>
        </p:txBody>
      </p:sp>
    </p:spTree>
    <p:extLst>
      <p:ext uri="{BB962C8B-B14F-4D97-AF65-F5344CB8AC3E}">
        <p14:creationId xmlns:p14="http://schemas.microsoft.com/office/powerpoint/2010/main" val="630512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p:spPr>
      </p:sp>
      <p:sp>
        <p:nvSpPr>
          <p:cNvPr id="4106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Light will indicate color of the marker for navigational reference. All lighted buoys will have different flashing patterns which correspond to the symbol on the chart. This allows differentiation of each specific ATON at night. </a:t>
            </a:r>
          </a:p>
          <a:p>
            <a:endParaRPr lang="en-US"/>
          </a:p>
        </p:txBody>
      </p:sp>
      <p:sp>
        <p:nvSpPr>
          <p:cNvPr id="410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DEB6A-382B-4583-885F-DE2D8D9A4B72}" type="slidenum">
              <a:rPr lang="en-US" smtClean="0"/>
              <a:pPr/>
              <a:t>25</a:t>
            </a:fld>
            <a:endParaRPr lang="en-US"/>
          </a:p>
        </p:txBody>
      </p:sp>
    </p:spTree>
    <p:extLst>
      <p:ext uri="{BB962C8B-B14F-4D97-AF65-F5344CB8AC3E}">
        <p14:creationId xmlns:p14="http://schemas.microsoft.com/office/powerpoint/2010/main" val="332420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All ATONS are reflective of light and of radar if your boat is equipped with radar. ATONS such as these are on fixed posts or pilings which indicate that they are embedded in the bottom and it is shallow in the vicinity of the ATON. Give any fixed marker a wide berth and don’t get too close.</a:t>
            </a:r>
          </a:p>
          <a:p>
            <a:endParaRPr lang="en-US"/>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F80841-3C8B-4678-9F31-F5ED06810E47}" type="slidenum">
              <a:rPr lang="en-US" smtClean="0"/>
              <a:pPr/>
              <a:t>26</a:t>
            </a:fld>
            <a:endParaRPr lang="en-US"/>
          </a:p>
        </p:txBody>
      </p:sp>
    </p:spTree>
    <p:extLst>
      <p:ext uri="{BB962C8B-B14F-4D97-AF65-F5344CB8AC3E}">
        <p14:creationId xmlns:p14="http://schemas.microsoft.com/office/powerpoint/2010/main" val="2177775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EBE109-67F9-4A7F-AC83-E3D53D6770AA}" type="slidenum">
              <a:rPr lang="en-US" smtClean="0"/>
              <a:pPr/>
              <a:t>27</a:t>
            </a:fld>
            <a:endParaRPr lang="en-US"/>
          </a:p>
        </p:txBody>
      </p:sp>
    </p:spTree>
    <p:extLst>
      <p:ext uri="{BB962C8B-B14F-4D97-AF65-F5344CB8AC3E}">
        <p14:creationId xmlns:p14="http://schemas.microsoft.com/office/powerpoint/2010/main" val="3744296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When returning from sea or going upstream in a river or creek, when you are going in the direction from the sea to the origination of the waterway upstream, keep the reds on the right. Conversely, the greens will be on the left. When going downstream back toward the sea and away from the origin of the waterway, you would keep the greens on the right and reds on the left. Remember this by the mnemonic “Red, Right, Returning”.</a:t>
            </a:r>
          </a:p>
          <a:p>
            <a:endParaRPr lang="en-US"/>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EBE109-67F9-4A7F-AC83-E3D53D6770AA}" type="slidenum">
              <a:rPr lang="en-US" smtClean="0"/>
              <a:pPr/>
              <a:t>28</a:t>
            </a:fld>
            <a:endParaRPr lang="en-US"/>
          </a:p>
        </p:txBody>
      </p:sp>
    </p:spTree>
    <p:extLst>
      <p:ext uri="{BB962C8B-B14F-4D97-AF65-F5344CB8AC3E}">
        <p14:creationId xmlns:p14="http://schemas.microsoft.com/office/powerpoint/2010/main" val="3744296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p:spPr>
      </p:sp>
      <p:sp>
        <p:nvSpPr>
          <p:cNvPr id="413699"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When in the Intercoastal Waterway, the red, right, returning follows a clockwise direction around the US. If you start in Norfolk VA and are going to Miami on the east coast of the US, then keep the reds on the right. </a:t>
            </a:r>
          </a:p>
          <a:p>
            <a:endParaRPr lang="en-US"/>
          </a:p>
          <a:p>
            <a:r>
              <a:rPr lang="en-US"/>
              <a:t>However, the ICW intersects various inlets from the ocean and there is a system to differentiate between ATONs that mark the safe water for an inlet and the safe water for the ICW. This special marking is yellow squares (treat it as a green marker) or a yellow triangle (treat it as a red). This indicates you are following the ICW and then you can correlate with your charts the numbers on the ATON to confirm where you are. Notice that the fixed ATONS in this illustration are green squares and red triangles which also correspond to the yellow squares and yellow triangles. </a:t>
            </a:r>
          </a:p>
          <a:p>
            <a:endParaRPr lang="en-US"/>
          </a:p>
          <a:p>
            <a:r>
              <a:rPr lang="en-US"/>
              <a:t>However, ANYWHERE the ICW intersects an inlet, caution MUST be taken to follow the yellow squares or yellow triangles. Sometimes, a single ATON will serve as a marker for both the ICW and the inlet and NOT ALWAYS are they on the same color ATON you expect them to be on. An example is a green ATON marking the right side of an inlet from the ocean, but containing a yellow triangle. This means keep it to the right if coming in from the ocean, and also to keep it to your right and treat it as a red marker if you are traveling southbound on the east coast of the US. If you treated it as a yellow square which you would expect to see on a green painted ATON, you would pass on the wrong side and possibly run aground.</a:t>
            </a:r>
          </a:p>
        </p:txBody>
      </p:sp>
      <p:sp>
        <p:nvSpPr>
          <p:cNvPr id="413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7553B-9E68-4613-B70F-3C113FC56175}" type="slidenum">
              <a:rPr lang="en-US" smtClean="0"/>
              <a:pPr/>
              <a:t>30</a:t>
            </a:fld>
            <a:endParaRPr lang="en-US"/>
          </a:p>
        </p:txBody>
      </p:sp>
    </p:spTree>
    <p:extLst>
      <p:ext uri="{BB962C8B-B14F-4D97-AF65-F5344CB8AC3E}">
        <p14:creationId xmlns:p14="http://schemas.microsoft.com/office/powerpoint/2010/main" val="80865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p>
          <a:p>
            <a:pPr defTabSz="918881">
              <a:defRPr/>
            </a:pPr>
            <a:r>
              <a:rPr lang="en-US"/>
              <a:t>Introduce these topics quickly as each will be detailed in later slides.</a:t>
            </a:r>
          </a:p>
          <a:p>
            <a:endParaRPr lang="en-US"/>
          </a:p>
        </p:txBody>
      </p:sp>
      <p:sp>
        <p:nvSpPr>
          <p:cNvPr id="368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8CABC-81BB-4730-B6B9-C7B403550676}" type="slidenum">
              <a:rPr lang="en-US" smtClean="0"/>
              <a:pPr/>
              <a:t>3</a:t>
            </a:fld>
            <a:endParaRPr lang="en-US"/>
          </a:p>
        </p:txBody>
      </p:sp>
    </p:spTree>
    <p:extLst>
      <p:ext uri="{BB962C8B-B14F-4D97-AF65-F5344CB8AC3E}">
        <p14:creationId xmlns:p14="http://schemas.microsoft.com/office/powerpoint/2010/main" val="180358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bwMode="auto">
          <a:noFill/>
          <a:ln>
            <a:solidFill>
              <a:srgbClr val="000000"/>
            </a:solidFill>
            <a:miter lim="800000"/>
            <a:headEnd/>
            <a:tailEnd/>
          </a:ln>
        </p:spPr>
      </p:sp>
      <p:sp>
        <p:nvSpPr>
          <p:cNvPr id="41472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These are statute miles in the inland rivers. Charts reference the river miles and often marinas and other services reference the mile marker for their locations. It works in a similar fashion to highways and interstates.</a:t>
            </a:r>
          </a:p>
          <a:p>
            <a:endParaRPr lang="en-US"/>
          </a:p>
        </p:txBody>
      </p:sp>
      <p:sp>
        <p:nvSpPr>
          <p:cNvPr id="414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D60B4B-F4A0-42B5-8CA8-0F8BEBE87221}" type="slidenum">
              <a:rPr lang="en-US" smtClean="0"/>
              <a:pPr/>
              <a:t>31</a:t>
            </a:fld>
            <a:endParaRPr lang="en-US"/>
          </a:p>
        </p:txBody>
      </p:sp>
    </p:spTree>
    <p:extLst>
      <p:ext uri="{BB962C8B-B14F-4D97-AF65-F5344CB8AC3E}">
        <p14:creationId xmlns:p14="http://schemas.microsoft.com/office/powerpoint/2010/main" val="2620460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p:spPr>
      </p:sp>
      <p:sp>
        <p:nvSpPr>
          <p:cNvPr id="413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Be especially careful when following the ICW near inlets as sometimes the ICW yellow markings may be on a Navaid marking the inlet and may or may not be on a color or shape marker as you expect. It is possible to have a yellow triangle on a green inlet marker and a yellow square on a red inlet marker. This apparent conflict only occurs near inlets where the ICW intersects.</a:t>
            </a:r>
          </a:p>
          <a:p>
            <a:pPr eaLnBrk="1" hangingPunct="1"/>
            <a:endParaRPr lang="en-US"/>
          </a:p>
          <a:p>
            <a:pPr eaLnBrk="1" hangingPunct="1"/>
            <a:r>
              <a:rPr lang="en-US"/>
              <a:t>Follow the proper markings for the route you intend to follow. If you are following the ICW and you wish to continue to follow it past the inlet, only pay attention to the yellow marks and disregard the shape or color of buoy or daymark they appear on.</a:t>
            </a:r>
          </a:p>
          <a:p>
            <a:pPr eaLnBrk="1" hangingPunct="1"/>
            <a:endParaRPr lang="en-US"/>
          </a:p>
          <a:p>
            <a:pPr eaLnBrk="1" hangingPunct="1"/>
            <a:r>
              <a:rPr lang="en-US"/>
              <a:t>Reconcile your position with a chart to insure safe passage.</a:t>
            </a:r>
          </a:p>
          <a:p>
            <a:pPr eaLnBrk="1" hangingPunct="1"/>
            <a:endParaRPr lang="en-US"/>
          </a:p>
          <a:p>
            <a:endParaRPr lang="en-US"/>
          </a:p>
        </p:txBody>
      </p:sp>
      <p:sp>
        <p:nvSpPr>
          <p:cNvPr id="413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7553B-9E68-4613-B70F-3C113FC56175}" type="slidenum">
              <a:rPr lang="en-US" smtClean="0"/>
              <a:pPr/>
              <a:t>32</a:t>
            </a:fld>
            <a:endParaRPr lang="en-US"/>
          </a:p>
        </p:txBody>
      </p:sp>
    </p:spTree>
    <p:extLst>
      <p:ext uri="{BB962C8B-B14F-4D97-AF65-F5344CB8AC3E}">
        <p14:creationId xmlns:p14="http://schemas.microsoft.com/office/powerpoint/2010/main" val="808653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noFill/>
          <a:ln>
            <a:solidFill>
              <a:srgbClr val="000000"/>
            </a:solidFill>
            <a:miter lim="800000"/>
            <a:headEnd/>
            <a:tailEnd/>
          </a:ln>
        </p:spPr>
      </p:sp>
      <p:sp>
        <p:nvSpPr>
          <p:cNvPr id="4157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Square box indicates information. It is not regulatory or restrictive.</a:t>
            </a:r>
          </a:p>
          <a:p>
            <a:endParaRPr lang="en-US"/>
          </a:p>
          <a:p>
            <a:r>
              <a:rPr lang="en-US"/>
              <a:t>Triangle indicates danger in the area.</a:t>
            </a:r>
          </a:p>
          <a:p>
            <a:endParaRPr lang="en-US"/>
          </a:p>
        </p:txBody>
      </p:sp>
      <p:sp>
        <p:nvSpPr>
          <p:cNvPr id="415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0961B-021A-4620-B2D6-81691A773557}" type="slidenum">
              <a:rPr lang="en-US" smtClean="0"/>
              <a:pPr/>
              <a:t>33</a:t>
            </a:fld>
            <a:endParaRPr lang="en-US"/>
          </a:p>
        </p:txBody>
      </p:sp>
    </p:spTree>
    <p:extLst>
      <p:ext uri="{BB962C8B-B14F-4D97-AF65-F5344CB8AC3E}">
        <p14:creationId xmlns:p14="http://schemas.microsoft.com/office/powerpoint/2010/main" val="4048094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p:spPr>
      </p:sp>
      <p:sp>
        <p:nvSpPr>
          <p:cNvPr id="4167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27. What is indicated if you see a white marker that has an orange crossed diamond and black lettering on it? Answer – Exclusion or keep out area such as a dam.</a:t>
            </a:r>
          </a:p>
          <a:p>
            <a:endParaRPr lang="en-US"/>
          </a:p>
          <a:p>
            <a:r>
              <a:rPr lang="en-US"/>
              <a:t>A controlled area has restrictions or limitations. No wake means just that – slow enough that your boat does not produce a wake from the bow. You may need to place the gear shift in neutral and shift in and out of gear to maintain slow enough speed if you have a higher horsepower boat. Note that in windy weather or conditions with strong current, you must maintain enough power for directional control even if it causes a small wake. Do not loose steering control regardless of the restriction on wake.</a:t>
            </a:r>
          </a:p>
          <a:p>
            <a:endParaRPr lang="en-US"/>
          </a:p>
          <a:p>
            <a:r>
              <a:rPr lang="en-US"/>
              <a:t>The exclusion means just that – do not go here!</a:t>
            </a:r>
          </a:p>
          <a:p>
            <a:endParaRPr lang="en-US"/>
          </a:p>
        </p:txBody>
      </p:sp>
      <p:sp>
        <p:nvSpPr>
          <p:cNvPr id="416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F45A43-F317-4725-8A6C-FD12A09E79AC}" type="slidenum">
              <a:rPr lang="en-US" smtClean="0"/>
              <a:pPr/>
              <a:t>34</a:t>
            </a:fld>
            <a:endParaRPr lang="en-US"/>
          </a:p>
        </p:txBody>
      </p:sp>
    </p:spTree>
    <p:extLst>
      <p:ext uri="{BB962C8B-B14F-4D97-AF65-F5344CB8AC3E}">
        <p14:creationId xmlns:p14="http://schemas.microsoft.com/office/powerpoint/2010/main" val="406295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p:spPr>
      </p:sp>
      <p:sp>
        <p:nvSpPr>
          <p:cNvPr id="417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Sometimes referred as the “sea buoy” which means that now you have reached the end of the marked channel and the water is safe for navigation all around. If coming into a channel from sea, plot this buoy as your point to begin your course in the marked waterway. Do not plot your course DIRECTLTY on the ATON, but a few yards away is OK.</a:t>
            </a:r>
          </a:p>
          <a:p>
            <a:endParaRPr lang="en-US"/>
          </a:p>
          <a:p>
            <a:r>
              <a:rPr lang="en-US"/>
              <a:t>The black stripe buoy is used on inland lakes and rivers to indicate the “end of the reef” which means DO NOT PASS BETWEEN THIS MARKER AND THE NEAREST SHORE! Often there are other intermediate markers on fixed poles to indicate the line of obstruction. Give these areas a wide berth as they are often on fixed poles which means shallow water around them.</a:t>
            </a:r>
          </a:p>
          <a:p>
            <a:endParaRPr lang="en-US"/>
          </a:p>
        </p:txBody>
      </p:sp>
      <p:sp>
        <p:nvSpPr>
          <p:cNvPr id="417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79D381-5665-43E7-9812-B6D2D0DF8A46}" type="slidenum">
              <a:rPr lang="en-US" smtClean="0"/>
              <a:pPr/>
              <a:t>35</a:t>
            </a:fld>
            <a:endParaRPr lang="en-US"/>
          </a:p>
        </p:txBody>
      </p:sp>
    </p:spTree>
    <p:extLst>
      <p:ext uri="{BB962C8B-B14F-4D97-AF65-F5344CB8AC3E}">
        <p14:creationId xmlns:p14="http://schemas.microsoft.com/office/powerpoint/2010/main" val="2563557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These are designed for boaters to tie up without the need to deploy an anchor. Often, they are laid out in an efficient pattern that allows many other boats to use a designated anchorage and have sufficient swing room as wind or current conditions change. Every part of the buoy that touches the water will be slimy so be prepared with gloves as you pick up the pendant to attach a short line from your boat to the pendant. The line is anchored to the bottom securely. Look at other boats in the anchorage to see how much line they have out. If you match that length, the entire anchorage will swing in unison and no one will tangle up with another boat (at least in theory).</a:t>
            </a:r>
          </a:p>
          <a:p>
            <a:endParaRPr lang="en-US"/>
          </a:p>
        </p:txBody>
      </p:sp>
      <p:sp>
        <p:nvSpPr>
          <p:cNvPr id="418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FFD3C-8546-4E93-852E-3E45E0F37E1B}" type="slidenum">
              <a:rPr lang="en-US" smtClean="0"/>
              <a:pPr/>
              <a:t>36</a:t>
            </a:fld>
            <a:endParaRPr lang="en-US"/>
          </a:p>
        </p:txBody>
      </p:sp>
    </p:spTree>
    <p:extLst>
      <p:ext uri="{BB962C8B-B14F-4D97-AF65-F5344CB8AC3E}">
        <p14:creationId xmlns:p14="http://schemas.microsoft.com/office/powerpoint/2010/main" val="3946949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Junction buoys indicates a split in a channel.  The upper band tells the boater which channel is the preferred channel.  The preferred channel is the deepest and widest channel.  A boater may need to go into the non-preferred channel to get to their dock, local restaurant, fuel, etc.  </a:t>
            </a:r>
          </a:p>
        </p:txBody>
      </p:sp>
      <p:sp>
        <p:nvSpPr>
          <p:cNvPr id="418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FFD3C-8546-4E93-852E-3E45E0F37E1B}" type="slidenum">
              <a:rPr lang="en-US" smtClean="0"/>
              <a:pPr/>
              <a:t>37</a:t>
            </a:fld>
            <a:endParaRPr lang="en-US"/>
          </a:p>
        </p:txBody>
      </p:sp>
    </p:spTree>
    <p:extLst>
      <p:ext uri="{BB962C8B-B14F-4D97-AF65-F5344CB8AC3E}">
        <p14:creationId xmlns:p14="http://schemas.microsoft.com/office/powerpoint/2010/main" val="3946949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This boat approaches the channel and sees a junction buoy with a red top band.  Which</a:t>
            </a:r>
            <a:r>
              <a:rPr lang="en-US" b="1" baseline="0"/>
              <a:t> course will the boat follow to stay in the preferred channel?</a:t>
            </a:r>
            <a:endParaRPr lang="en-US"/>
          </a:p>
          <a:p>
            <a:endParaRPr lang="en-US"/>
          </a:p>
        </p:txBody>
      </p:sp>
      <p:sp>
        <p:nvSpPr>
          <p:cNvPr id="418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FFD3C-8546-4E93-852E-3E45E0F37E1B}" type="slidenum">
              <a:rPr lang="en-US" smtClean="0"/>
              <a:pPr/>
              <a:t>38</a:t>
            </a:fld>
            <a:endParaRPr lang="en-US"/>
          </a:p>
        </p:txBody>
      </p:sp>
    </p:spTree>
    <p:extLst>
      <p:ext uri="{BB962C8B-B14F-4D97-AF65-F5344CB8AC3E}">
        <p14:creationId xmlns:p14="http://schemas.microsoft.com/office/powerpoint/2010/main" val="3946949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bwMode="auto">
          <a:noFill/>
          <a:ln>
            <a:solidFill>
              <a:srgbClr val="000000"/>
            </a:solidFill>
            <a:miter lim="800000"/>
            <a:headEnd/>
            <a:tailEnd/>
          </a:ln>
        </p:spPr>
      </p:sp>
      <p:sp>
        <p:nvSpPr>
          <p:cNvPr id="425987"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Correlate your direction as read on the compass with a chart and along with ATON sightings and a chart, you can quickly find where you are in relation to where you think you are. Electric current and magnets affect the ability of the compass to show your current heading. When installing a new compass, engage each electrical component while watching the compass to see if turning on that electrical load has any affect on the compass. Simply rerouting any interfering equipment or power runs to the equipment will solve most issues</a:t>
            </a:r>
          </a:p>
        </p:txBody>
      </p:sp>
      <p:sp>
        <p:nvSpPr>
          <p:cNvPr id="425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1CC067-6BE4-43FC-A283-D5BDB098C9B7}" type="slidenum">
              <a:rPr lang="en-US" smtClean="0"/>
              <a:pPr/>
              <a:t>39</a:t>
            </a:fld>
            <a:endParaRPr lang="en-US"/>
          </a:p>
        </p:txBody>
      </p:sp>
    </p:spTree>
    <p:extLst>
      <p:ext uri="{BB962C8B-B14F-4D97-AF65-F5344CB8AC3E}">
        <p14:creationId xmlns:p14="http://schemas.microsoft.com/office/powerpoint/2010/main" val="116518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bwMode="auto">
          <a:noFill/>
          <a:ln>
            <a:solidFill>
              <a:srgbClr val="000000"/>
            </a:solidFill>
            <a:miter lim="800000"/>
            <a:headEnd/>
            <a:tailEnd/>
          </a:ln>
        </p:spPr>
      </p:sp>
      <p:sp>
        <p:nvSpPr>
          <p:cNvPr id="427011"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endParaRPr lang="en-US"/>
          </a:p>
          <a:p>
            <a:r>
              <a:rPr lang="en-US"/>
              <a:t>Be careful not to turn this into a navigation class. You may wish to mention the Weekend Navigator or other Auxiliary navigation products as an additional class for those who are interested. You may wish to pull out a local chart and show a few features and especially any areas of concern or challenging areas.</a:t>
            </a:r>
          </a:p>
          <a:p>
            <a:endParaRPr lang="en-US"/>
          </a:p>
        </p:txBody>
      </p:sp>
      <p:sp>
        <p:nvSpPr>
          <p:cNvPr id="427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CEAD9-BBDD-48B1-BB62-2EEFD49C20C7}" type="slidenum">
              <a:rPr lang="en-US" smtClean="0"/>
              <a:pPr/>
              <a:t>40</a:t>
            </a:fld>
            <a:endParaRPr lang="en-US"/>
          </a:p>
        </p:txBody>
      </p:sp>
    </p:spTree>
    <p:extLst>
      <p:ext uri="{BB962C8B-B14F-4D97-AF65-F5344CB8AC3E}">
        <p14:creationId xmlns:p14="http://schemas.microsoft.com/office/powerpoint/2010/main" val="325335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7"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endParaRPr lang="en-US"/>
          </a:p>
          <a:p>
            <a:r>
              <a:rPr lang="en-US"/>
              <a:t>Key objectives of Chapter three</a:t>
            </a:r>
          </a:p>
          <a:p>
            <a:endParaRPr lang="en-US"/>
          </a:p>
        </p:txBody>
      </p:sp>
      <p:sp>
        <p:nvSpPr>
          <p:cNvPr id="369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C85066-9D79-4437-8256-50E7D5868A56}" type="slidenum">
              <a:rPr lang="en-US" smtClean="0"/>
              <a:pPr/>
              <a:t>4</a:t>
            </a:fld>
            <a:endParaRPr lang="en-US"/>
          </a:p>
        </p:txBody>
      </p:sp>
    </p:spTree>
    <p:extLst>
      <p:ext uri="{BB962C8B-B14F-4D97-AF65-F5344CB8AC3E}">
        <p14:creationId xmlns:p14="http://schemas.microsoft.com/office/powerpoint/2010/main" val="3546546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bwMode="auto">
          <a:noFill/>
          <a:ln>
            <a:solidFill>
              <a:srgbClr val="000000"/>
            </a:solidFill>
            <a:miter lim="800000"/>
            <a:headEnd/>
            <a:tailEnd/>
          </a:ln>
        </p:spPr>
      </p:sp>
      <p:sp>
        <p:nvSpPr>
          <p:cNvPr id="428035"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Briefly explain the symbols on the chart above. Cover the RG “A” and what that means with primary and secondary channels. Also cover the flashing light characteristics and the tank light on shore.</a:t>
            </a:r>
          </a:p>
          <a:p>
            <a:endParaRPr lang="en-US"/>
          </a:p>
        </p:txBody>
      </p:sp>
      <p:sp>
        <p:nvSpPr>
          <p:cNvPr id="428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FB2BD7-7873-40F1-AA5F-785715A451D6}" type="slidenum">
              <a:rPr lang="en-US" smtClean="0"/>
              <a:pPr/>
              <a:t>41</a:t>
            </a:fld>
            <a:endParaRPr lang="en-US"/>
          </a:p>
        </p:txBody>
      </p:sp>
    </p:spTree>
    <p:extLst>
      <p:ext uri="{BB962C8B-B14F-4D97-AF65-F5344CB8AC3E}">
        <p14:creationId xmlns:p14="http://schemas.microsoft.com/office/powerpoint/2010/main" val="2681521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bwMode="auto">
          <a:noFill/>
          <a:ln>
            <a:solidFill>
              <a:srgbClr val="000000"/>
            </a:solidFill>
            <a:miter lim="800000"/>
            <a:headEnd/>
            <a:tailEnd/>
          </a:ln>
        </p:spPr>
      </p:sp>
      <p:sp>
        <p:nvSpPr>
          <p:cNvPr id="405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ASK</a:t>
            </a:r>
            <a:r>
              <a:rPr lang="en-US"/>
              <a:t>: Why we</a:t>
            </a:r>
            <a:r>
              <a:rPr lang="en-US" baseline="0"/>
              <a:t> use sound signals:</a:t>
            </a:r>
            <a:endParaRPr lang="en-US"/>
          </a:p>
          <a:p>
            <a:pPr eaLnBrk="1" hangingPunct="1"/>
            <a:r>
              <a:rPr lang="en-US"/>
              <a:t>We use sound signals to alert other boats to</a:t>
            </a:r>
          </a:p>
          <a:p>
            <a:pPr eaLnBrk="1" hangingPunct="1"/>
            <a:r>
              <a:rPr lang="en-US"/>
              <a:t>	our intentions</a:t>
            </a:r>
          </a:p>
          <a:p>
            <a:pPr eaLnBrk="1" hangingPunct="1"/>
            <a:r>
              <a:rPr lang="en-US"/>
              <a:t>	identify our boat type and position in restricted visibility</a:t>
            </a:r>
          </a:p>
          <a:p>
            <a:pPr eaLnBrk="1" hangingPunct="1"/>
            <a:endParaRPr lang="en-US" b="1"/>
          </a:p>
          <a:p>
            <a:pPr eaLnBrk="1" hangingPunct="1"/>
            <a:r>
              <a:rPr lang="en-US" b="1"/>
              <a:t>ASK:</a:t>
            </a:r>
            <a:r>
              <a:rPr lang="en-US"/>
              <a:t> what is a prolonged and a short blast?</a:t>
            </a:r>
          </a:p>
          <a:p>
            <a:pPr eaLnBrk="1" hangingPunct="1"/>
            <a:endParaRPr lang="en-US"/>
          </a:p>
          <a:p>
            <a:pPr eaLnBrk="1" hangingPunct="1"/>
            <a:r>
              <a:rPr lang="en-US"/>
              <a:t>Short Blast : About One Second Long</a:t>
            </a:r>
          </a:p>
          <a:p>
            <a:pPr eaLnBrk="1" hangingPunct="1"/>
            <a:r>
              <a:rPr lang="en-US"/>
              <a:t>Prolonged Blast : 4 to 6 Seconds</a:t>
            </a:r>
          </a:p>
          <a:p>
            <a:pPr eaLnBrk="1" hangingPunct="1"/>
            <a:endParaRPr lang="en-US"/>
          </a:p>
          <a:p>
            <a:endParaRPr lang="en-US"/>
          </a:p>
        </p:txBody>
      </p:sp>
      <p:sp>
        <p:nvSpPr>
          <p:cNvPr id="405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ABBB4-3E99-4AC5-8854-72B1634A632A}" type="slidenum">
              <a:rPr lang="en-US" smtClean="0"/>
              <a:pPr/>
              <a:t>42</a:t>
            </a:fld>
            <a:endParaRPr lang="en-US"/>
          </a:p>
        </p:txBody>
      </p:sp>
    </p:spTree>
    <p:extLst>
      <p:ext uri="{BB962C8B-B14F-4D97-AF65-F5344CB8AC3E}">
        <p14:creationId xmlns:p14="http://schemas.microsoft.com/office/powerpoint/2010/main" val="4211615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bwMode="auto">
          <a:noFill/>
          <a:ln>
            <a:solidFill>
              <a:srgbClr val="000000"/>
            </a:solidFill>
            <a:miter lim="800000"/>
            <a:headEnd/>
            <a:tailEnd/>
          </a:ln>
        </p:spPr>
      </p:sp>
      <p:sp>
        <p:nvSpPr>
          <p:cNvPr id="40653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defTabSz="918881">
              <a:defRPr/>
            </a:pPr>
            <a:r>
              <a:rPr lang="en-US" altLang="en-US" b="1" dirty="0">
                <a:latin typeface="Arial" panose="020B0604020202020204" pitchFamily="34" charset="0"/>
              </a:rPr>
              <a:t>Instructor Notes:</a:t>
            </a:r>
          </a:p>
          <a:p>
            <a:pPr defTabSz="918881">
              <a:defRPr/>
            </a:pPr>
            <a:endParaRPr lang="en-US" altLang="en-US" b="1" dirty="0">
              <a:latin typeface="Arial" panose="020B0604020202020204" pitchFamily="34" charset="0"/>
            </a:endParaRPr>
          </a:p>
          <a:p>
            <a:pPr defTabSz="918881">
              <a:defRPr/>
            </a:pPr>
            <a:r>
              <a:rPr lang="en-US" altLang="en-US" b="1" dirty="0">
                <a:latin typeface="Arial" panose="020B0604020202020204" pitchFamily="34" charset="0"/>
              </a:rPr>
              <a:t>This section is one of the most confusing to new boaters. The way the Navrules and the book is written can confuse which signal to use. Instead of the examples used in the book which indicate the direction you intend to pass the OTHER boat, perhaps the following reference to which way the boater needs to TURN may help in understanding.</a:t>
            </a:r>
          </a:p>
          <a:p>
            <a:pPr defTabSz="918881">
              <a:defRPr/>
            </a:pPr>
            <a:endParaRPr lang="en-US" altLang="en-US" b="1" dirty="0">
              <a:latin typeface="Arial" panose="020B0604020202020204" pitchFamily="34" charset="0"/>
            </a:endParaRPr>
          </a:p>
          <a:p>
            <a:r>
              <a:rPr lang="en-US" dirty="0"/>
              <a:t>One short blast means “I am turning to the right (my starboard) to pass you.</a:t>
            </a:r>
          </a:p>
          <a:p>
            <a:r>
              <a:rPr lang="en-US" dirty="0"/>
              <a:t>Two short blasts means “I am turning to the left (my port) to pass you.</a:t>
            </a:r>
          </a:p>
          <a:p>
            <a:r>
              <a:rPr lang="en-US" dirty="0"/>
              <a:t>Three short blasts means “I am operating in reverse propulsion” or “I am backing up”..</a:t>
            </a:r>
          </a:p>
          <a:p>
            <a:endParaRPr lang="en-US" dirty="0"/>
          </a:p>
          <a:p>
            <a:r>
              <a:rPr lang="en-US" dirty="0"/>
              <a:t>One good way to teach this is to think about an analog lock and the minute hands. When the minute hands point toward the 1 o’clock position, it is to the right of center and you are pointing your boat in that direction. This is a “one whistle” or on the radio would translate to “passing you on the ones”. </a:t>
            </a:r>
          </a:p>
          <a:p>
            <a:endParaRPr lang="en-US" dirty="0"/>
          </a:p>
          <a:p>
            <a:r>
              <a:rPr lang="en-US" dirty="0"/>
              <a:t>Conversely, if the minute hand is pointing toward the 11 o’clock position, think of it as two “ones” or added together making a “two”. This means your boat is pointing to the left of center. This would be a “two whistle or on the radio would translate to “passing you on the twos.”</a:t>
            </a:r>
          </a:p>
          <a:p>
            <a:endParaRPr lang="en-US" dirty="0"/>
          </a:p>
          <a:p>
            <a:r>
              <a:rPr lang="en-US" dirty="0"/>
              <a:t>This is an easy to remember mnemonic unless your students have only referenced digital clocks and not used analog clocks!</a:t>
            </a:r>
          </a:p>
          <a:p>
            <a:endParaRPr lang="en-US" dirty="0"/>
          </a:p>
        </p:txBody>
      </p:sp>
      <p:sp>
        <p:nvSpPr>
          <p:cNvPr id="406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8F99B6-57BE-4741-82ED-1B76481D919D}" type="slidenum">
              <a:rPr lang="en-US" smtClean="0"/>
              <a:pPr/>
              <a:t>43</a:t>
            </a:fld>
            <a:endParaRPr lang="en-US"/>
          </a:p>
        </p:txBody>
      </p:sp>
    </p:spTree>
    <p:extLst>
      <p:ext uri="{BB962C8B-B14F-4D97-AF65-F5344CB8AC3E}">
        <p14:creationId xmlns:p14="http://schemas.microsoft.com/office/powerpoint/2010/main" val="846579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p:spPr>
      </p:sp>
      <p:sp>
        <p:nvSpPr>
          <p:cNvPr id="407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One prolonged blast every two minutes is the signal used by power driven vessels when underway.</a:t>
            </a:r>
          </a:p>
          <a:p>
            <a:pPr defTabSz="918881">
              <a:defRPr/>
            </a:pPr>
            <a:r>
              <a:rPr lang="en-US"/>
              <a:t>One prolonged blast plus two short blasts every two minutes is the signal used by sailing vessels when underway.</a:t>
            </a:r>
          </a:p>
          <a:p>
            <a:endParaRPr lang="en-US"/>
          </a:p>
        </p:txBody>
      </p:sp>
      <p:sp>
        <p:nvSpPr>
          <p:cNvPr id="407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E870AD-7607-4423-9CE3-0275267AD28F}" type="slidenum">
              <a:rPr lang="en-US" smtClean="0"/>
              <a:pPr/>
              <a:t>44</a:t>
            </a:fld>
            <a:endParaRPr lang="en-US"/>
          </a:p>
        </p:txBody>
      </p:sp>
    </p:spTree>
    <p:extLst>
      <p:ext uri="{BB962C8B-B14F-4D97-AF65-F5344CB8AC3E}">
        <p14:creationId xmlns:p14="http://schemas.microsoft.com/office/powerpoint/2010/main" val="2643946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p:spPr>
      </p:sp>
      <p:sp>
        <p:nvSpPr>
          <p:cNvPr id="408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One long blast is a warning signal and can be used when “getting underway” or coming around a blind bend.</a:t>
            </a:r>
          </a:p>
          <a:p>
            <a:endParaRPr lang="en-US"/>
          </a:p>
          <a:p>
            <a:r>
              <a:rPr lang="en-US"/>
              <a:t>Five or more short indicates disagreement or danger. Stop and reconcile why this sound signal was heard.</a:t>
            </a:r>
          </a:p>
          <a:p>
            <a:endParaRPr lang="en-US"/>
          </a:p>
        </p:txBody>
      </p:sp>
      <p:sp>
        <p:nvSpPr>
          <p:cNvPr id="408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D713A4-FBEC-4FF4-9E60-539B2CB19E27}" type="slidenum">
              <a:rPr lang="en-US" smtClean="0"/>
              <a:pPr/>
              <a:t>45</a:t>
            </a:fld>
            <a:endParaRPr lang="en-US"/>
          </a:p>
        </p:txBody>
      </p:sp>
    </p:spTree>
    <p:extLst>
      <p:ext uri="{BB962C8B-B14F-4D97-AF65-F5344CB8AC3E}">
        <p14:creationId xmlns:p14="http://schemas.microsoft.com/office/powerpoint/2010/main" val="2542257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Before starting the engine, run the blower for at least 4 minutes. While blower is evacuating the bilge of any accumulated fumes, conduct a checklist of safety equipment on board and orientate all aboard the location of safety equipment. Check the fit of all in their life jackets and pay particular attention to fitting children in an appropriate size life jacket. Open the engine compartment and sniff before attempting to start engine. If you smell gas fumes – STOP! </a:t>
            </a:r>
          </a:p>
          <a:p>
            <a:endParaRPr lang="en-US"/>
          </a:p>
          <a:p>
            <a:pPr defTabSz="918881">
              <a:defRPr/>
            </a:pPr>
            <a:r>
              <a:rPr lang="en-US"/>
              <a:t>Once engine is running, wait for it to warm up to operating temperature. Verify there is sufficient fuel for the journey. Verify that horn and all lights work before leaving the dock. Alert the crew when you put the boat in gear in forward and reverse to verify thrust before casting off the dock lines. </a:t>
            </a:r>
          </a:p>
          <a:p>
            <a:pPr defTabSz="918881">
              <a:defRPr/>
            </a:pPr>
            <a:endParaRPr lang="en-US"/>
          </a:p>
          <a:p>
            <a:pPr defTabSz="918881">
              <a:defRPr/>
            </a:pPr>
            <a:r>
              <a:rPr lang="en-US"/>
              <a:t>If your boat has a engine shut off safety lanyard on the throttle/shift lever, connect it to your life jacket. By Federal law, the shut off switches are factory installed on boats less than 26 feet in length and are intended to shut off the engine should the operator be separated from the helm resulting in loss of control of the boat.</a:t>
            </a:r>
          </a:p>
          <a:p>
            <a:pPr defTabSz="918881">
              <a:defRPr/>
            </a:pPr>
            <a:endParaRPr lang="en-US"/>
          </a:p>
          <a:p>
            <a:pPr defTabSz="918881">
              <a:defRPr/>
            </a:pPr>
            <a:r>
              <a:rPr lang="en-US"/>
              <a:t>Verify visually that the way is clear before casting off the lines.</a:t>
            </a:r>
          </a:p>
          <a:p>
            <a:endParaRPr lang="en-US"/>
          </a:p>
          <a:p>
            <a:endParaRPr lang="en-US"/>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1A4D1-7551-4872-866C-2296F3DAA4AA}" type="slidenum">
              <a:rPr lang="en-US" smtClean="0"/>
              <a:pPr/>
              <a:t>46</a:t>
            </a:fld>
            <a:endParaRPr lang="en-US"/>
          </a:p>
        </p:txBody>
      </p:sp>
    </p:spTree>
    <p:extLst>
      <p:ext uri="{BB962C8B-B14F-4D97-AF65-F5344CB8AC3E}">
        <p14:creationId xmlns:p14="http://schemas.microsoft.com/office/powerpoint/2010/main" val="2054147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a:latin typeface="Arial" panose="020B0604020202020204" pitchFamily="34" charset="0"/>
              </a:rPr>
              <a:t>Instructor Notes:  </a:t>
            </a:r>
          </a:p>
          <a:p>
            <a:pPr eaLnBrk="1" hangingPunct="1"/>
            <a:r>
              <a:rPr lang="en-US" altLang="en-US" b="0">
                <a:latin typeface="Arial" panose="020B0604020202020204" pitchFamily="34" charset="0"/>
              </a:rPr>
              <a:t>The</a:t>
            </a:r>
            <a:r>
              <a:rPr lang="en-US" altLang="en-US" b="0" baseline="0">
                <a:latin typeface="Arial" panose="020B0604020202020204" pitchFamily="34" charset="0"/>
              </a:rPr>
              <a:t> next slide will help illustrate these concepts. Consider using the Boat America video demonstrating casting off and docking techniques.</a:t>
            </a:r>
            <a:endParaRPr lang="en-US" altLang="en-US" b="0">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Ask:</a:t>
            </a:r>
            <a:r>
              <a:rPr lang="en-US" altLang="en-US">
                <a:latin typeface="Arial" panose="020B0604020202020204" pitchFamily="34" charset="0"/>
              </a:rPr>
              <a:t>  for a volunteer to describe casting off with wind/current </a:t>
            </a:r>
            <a:r>
              <a:rPr lang="en-US" altLang="en-US" b="1">
                <a:latin typeface="Arial" panose="020B0604020202020204" pitchFamily="34" charset="0"/>
              </a:rPr>
              <a:t>off</a:t>
            </a:r>
            <a:r>
              <a:rPr lang="en-US" altLang="en-US">
                <a:latin typeface="Arial" panose="020B0604020202020204" pitchFamily="34" charset="0"/>
              </a:rPr>
              <a:t> the dock.</a:t>
            </a:r>
          </a:p>
          <a:p>
            <a:pPr eaLnBrk="1" hangingPunct="1"/>
            <a:endParaRPr lang="en-US" altLang="en-US">
              <a:latin typeface="Arial" panose="020B0604020202020204" pitchFamily="34" charset="0"/>
            </a:endParaRPr>
          </a:p>
          <a:p>
            <a:pPr marL="172290" indent="-172290" eaLnBrk="1" hangingPunct="1">
              <a:buFont typeface="Arial" panose="020B0604020202020204" pitchFamily="34" charset="0"/>
              <a:buChar char="•"/>
            </a:pPr>
            <a:r>
              <a:rPr lang="en-US" altLang="en-US">
                <a:latin typeface="Arial" panose="020B0604020202020204" pitchFamily="34" charset="0"/>
              </a:rPr>
              <a:t>  Release lines</a:t>
            </a:r>
          </a:p>
          <a:p>
            <a:pPr marL="172290" indent="-172290" eaLnBrk="1" hangingPunct="1">
              <a:buFont typeface="Arial" panose="020B0604020202020204" pitchFamily="34" charset="0"/>
              <a:buChar char="•"/>
            </a:pPr>
            <a:r>
              <a:rPr lang="en-US" altLang="en-US">
                <a:latin typeface="Arial" panose="020B0604020202020204" pitchFamily="34" charset="0"/>
              </a:rPr>
              <a:t>  Push boat away</a:t>
            </a:r>
          </a:p>
          <a:p>
            <a:pPr marL="172290" indent="-172290" eaLnBrk="1" hangingPunct="1">
              <a:buFont typeface="Arial" panose="020B0604020202020204" pitchFamily="34" charset="0"/>
              <a:buChar char="•"/>
            </a:pPr>
            <a:r>
              <a:rPr lang="en-US" altLang="en-US">
                <a:latin typeface="Arial" panose="020B0604020202020204" pitchFamily="34" charset="0"/>
              </a:rPr>
              <a:t>  Shift into Forward and ease away</a:t>
            </a:r>
          </a:p>
          <a:p>
            <a:pPr eaLnBrk="1" hangingPunct="1">
              <a:buFontTx/>
              <a:buChar char="•"/>
            </a:pPr>
            <a:endParaRPr lang="en-US">
              <a:latin typeface="Arial" panose="020B0604020202020204" pitchFamily="34" charset="0"/>
            </a:endParaRPr>
          </a:p>
          <a:p>
            <a:pPr eaLnBrk="1" hangingPunct="1"/>
            <a:r>
              <a:rPr lang="en-US" altLang="en-US" b="1">
                <a:latin typeface="Arial" panose="020B0604020202020204" pitchFamily="34" charset="0"/>
              </a:rPr>
              <a:t>Ask:</a:t>
            </a:r>
            <a:r>
              <a:rPr lang="en-US" altLang="en-US">
                <a:latin typeface="Arial" panose="020B0604020202020204" pitchFamily="34" charset="0"/>
              </a:rPr>
              <a:t>  for a volunteer to describe casting off with wind/current </a:t>
            </a:r>
            <a:r>
              <a:rPr lang="en-US" altLang="en-US" b="1">
                <a:latin typeface="Arial" panose="020B0604020202020204" pitchFamily="34" charset="0"/>
              </a:rPr>
              <a:t>on</a:t>
            </a:r>
            <a:r>
              <a:rPr lang="en-US" altLang="en-US">
                <a:latin typeface="Arial" panose="020B0604020202020204" pitchFamily="34" charset="0"/>
              </a:rPr>
              <a:t> the dock.</a:t>
            </a:r>
          </a:p>
          <a:p>
            <a:pPr eaLnBrk="1" hangingPunct="1"/>
            <a:endParaRPr lang="en-US" altLang="en-US">
              <a:latin typeface="Arial" panose="020B0604020202020204" pitchFamily="34" charset="0"/>
            </a:endParaRPr>
          </a:p>
          <a:p>
            <a:pPr marL="172290" indent="-172290" eaLnBrk="1" hangingPunct="1">
              <a:buFont typeface="Arial" panose="020B0604020202020204" pitchFamily="34" charset="0"/>
              <a:buChar char="•"/>
            </a:pPr>
            <a:r>
              <a:rPr lang="en-US" altLang="en-US">
                <a:latin typeface="Arial" panose="020B0604020202020204" pitchFamily="34" charset="0"/>
              </a:rPr>
              <a:t>  Release stern line – leave bow spring line on</a:t>
            </a:r>
          </a:p>
          <a:p>
            <a:pPr marL="172290" indent="-172290" eaLnBrk="1" hangingPunct="1">
              <a:buFont typeface="Arial" panose="020B0604020202020204" pitchFamily="34" charset="0"/>
              <a:buChar char="•"/>
            </a:pPr>
            <a:r>
              <a:rPr lang="en-US" altLang="en-US">
                <a:latin typeface="Arial" panose="020B0604020202020204" pitchFamily="34" charset="0"/>
              </a:rPr>
              <a:t>  Put into “forward gear”</a:t>
            </a:r>
          </a:p>
          <a:p>
            <a:pPr marL="172290" indent="-172290" eaLnBrk="1" hangingPunct="1">
              <a:buFont typeface="Arial" panose="020B0604020202020204" pitchFamily="34" charset="0"/>
              <a:buChar char="•"/>
            </a:pPr>
            <a:r>
              <a:rPr lang="en-US" altLang="en-US">
                <a:latin typeface="Arial" panose="020B0604020202020204" pitchFamily="34" charset="0"/>
              </a:rPr>
              <a:t>  Boat stern will edge out</a:t>
            </a:r>
          </a:p>
          <a:p>
            <a:pPr marL="172290" indent="-172290" eaLnBrk="1" hangingPunct="1">
              <a:buFont typeface="Arial" panose="020B0604020202020204" pitchFamily="34" charset="0"/>
              <a:buChar char="•"/>
            </a:pPr>
            <a:r>
              <a:rPr lang="en-US" altLang="en-US">
                <a:latin typeface="Arial" panose="020B0604020202020204" pitchFamily="34" charset="0"/>
              </a:rPr>
              <a:t>  Release bow spring line and back out</a:t>
            </a:r>
            <a:endParaRPr lang="en-US"/>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47</a:t>
            </a:fld>
            <a:endParaRPr lang="en-US"/>
          </a:p>
        </p:txBody>
      </p:sp>
    </p:spTree>
    <p:extLst>
      <p:ext uri="{BB962C8B-B14F-4D97-AF65-F5344CB8AC3E}">
        <p14:creationId xmlns:p14="http://schemas.microsoft.com/office/powerpoint/2010/main" val="1387981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a:latin typeface="Arial" panose="020B0604020202020204" pitchFamily="34" charset="0"/>
              </a:rPr>
              <a:t>Instructor Notes:  </a:t>
            </a:r>
          </a:p>
          <a:p>
            <a:pPr eaLnBrk="1" hangingPunct="1"/>
            <a:r>
              <a:rPr lang="en-US" altLang="en-US" b="0">
                <a:latin typeface="Arial" panose="020B0604020202020204" pitchFamily="34" charset="0"/>
              </a:rPr>
              <a:t>The</a:t>
            </a:r>
            <a:r>
              <a:rPr lang="en-US" altLang="en-US" b="0" baseline="0">
                <a:latin typeface="Arial" panose="020B0604020202020204" pitchFamily="34" charset="0"/>
              </a:rPr>
              <a:t> next slide will help illustrate these concepts. Consider using the Boat America video demonstrating casting off and docking techniques.</a:t>
            </a:r>
            <a:endParaRPr lang="en-US" altLang="en-US" b="0">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Ask:</a:t>
            </a:r>
            <a:r>
              <a:rPr lang="en-US" altLang="en-US">
                <a:latin typeface="Arial" panose="020B0604020202020204" pitchFamily="34" charset="0"/>
              </a:rPr>
              <a:t>  for a volunteer to describe casting off with wind/current </a:t>
            </a:r>
            <a:r>
              <a:rPr lang="en-US" altLang="en-US" b="1">
                <a:latin typeface="Arial" panose="020B0604020202020204" pitchFamily="34" charset="0"/>
              </a:rPr>
              <a:t>off</a:t>
            </a:r>
            <a:r>
              <a:rPr lang="en-US" altLang="en-US">
                <a:latin typeface="Arial" panose="020B0604020202020204" pitchFamily="34" charset="0"/>
              </a:rPr>
              <a:t> the dock.</a:t>
            </a:r>
          </a:p>
          <a:p>
            <a:pPr eaLnBrk="1" hangingPunct="1"/>
            <a:endParaRPr lang="en-US" altLang="en-US">
              <a:latin typeface="Arial" panose="020B0604020202020204" pitchFamily="34" charset="0"/>
            </a:endParaRPr>
          </a:p>
          <a:p>
            <a:pPr marL="172290" indent="-172290" eaLnBrk="1" hangingPunct="1">
              <a:buFont typeface="Arial" panose="020B0604020202020204" pitchFamily="34" charset="0"/>
              <a:buChar char="•"/>
            </a:pPr>
            <a:r>
              <a:rPr lang="en-US" altLang="en-US">
                <a:latin typeface="Arial" panose="020B0604020202020204" pitchFamily="34" charset="0"/>
              </a:rPr>
              <a:t>  Release lines</a:t>
            </a:r>
          </a:p>
          <a:p>
            <a:pPr marL="172290" indent="-172290" eaLnBrk="1" hangingPunct="1">
              <a:buFont typeface="Arial" panose="020B0604020202020204" pitchFamily="34" charset="0"/>
              <a:buChar char="•"/>
            </a:pPr>
            <a:r>
              <a:rPr lang="en-US" altLang="en-US">
                <a:latin typeface="Arial" panose="020B0604020202020204" pitchFamily="34" charset="0"/>
              </a:rPr>
              <a:t>  Push boat away</a:t>
            </a:r>
          </a:p>
          <a:p>
            <a:pPr marL="172290" indent="-172290" eaLnBrk="1" hangingPunct="1">
              <a:buFont typeface="Arial" panose="020B0604020202020204" pitchFamily="34" charset="0"/>
              <a:buChar char="•"/>
            </a:pPr>
            <a:r>
              <a:rPr lang="en-US" altLang="en-US">
                <a:latin typeface="Arial" panose="020B0604020202020204" pitchFamily="34" charset="0"/>
              </a:rPr>
              <a:t>  Shift into Forward and ease away</a:t>
            </a:r>
          </a:p>
          <a:p>
            <a:pPr eaLnBrk="1" hangingPunct="1">
              <a:buFontTx/>
              <a:buChar char="•"/>
            </a:pPr>
            <a:endParaRPr lang="en-US">
              <a:latin typeface="Arial" panose="020B0604020202020204" pitchFamily="34" charset="0"/>
            </a:endParaRPr>
          </a:p>
          <a:p>
            <a:pPr eaLnBrk="1" hangingPunct="1"/>
            <a:r>
              <a:rPr lang="en-US" altLang="en-US" b="1">
                <a:latin typeface="Arial" panose="020B0604020202020204" pitchFamily="34" charset="0"/>
              </a:rPr>
              <a:t>Ask:</a:t>
            </a:r>
            <a:r>
              <a:rPr lang="en-US" altLang="en-US">
                <a:latin typeface="Arial" panose="020B0604020202020204" pitchFamily="34" charset="0"/>
              </a:rPr>
              <a:t>  for a volunteer to describe casting off with wind/current </a:t>
            </a:r>
            <a:r>
              <a:rPr lang="en-US" altLang="en-US" b="1">
                <a:latin typeface="Arial" panose="020B0604020202020204" pitchFamily="34" charset="0"/>
              </a:rPr>
              <a:t>on</a:t>
            </a:r>
            <a:r>
              <a:rPr lang="en-US" altLang="en-US">
                <a:latin typeface="Arial" panose="020B0604020202020204" pitchFamily="34" charset="0"/>
              </a:rPr>
              <a:t> the dock.</a:t>
            </a:r>
          </a:p>
          <a:p>
            <a:pPr eaLnBrk="1" hangingPunct="1"/>
            <a:endParaRPr lang="en-US" altLang="en-US">
              <a:latin typeface="Arial" panose="020B0604020202020204" pitchFamily="34" charset="0"/>
            </a:endParaRPr>
          </a:p>
          <a:p>
            <a:pPr marL="172290" indent="-172290" eaLnBrk="1" hangingPunct="1">
              <a:buFont typeface="Arial" panose="020B0604020202020204" pitchFamily="34" charset="0"/>
              <a:buChar char="•"/>
            </a:pPr>
            <a:r>
              <a:rPr lang="en-US" altLang="en-US">
                <a:latin typeface="Arial" panose="020B0604020202020204" pitchFamily="34" charset="0"/>
              </a:rPr>
              <a:t>  Release stern line – leave bow spring line on</a:t>
            </a:r>
          </a:p>
          <a:p>
            <a:pPr marL="172290" indent="-172290" eaLnBrk="1" hangingPunct="1">
              <a:buFont typeface="Arial" panose="020B0604020202020204" pitchFamily="34" charset="0"/>
              <a:buChar char="•"/>
            </a:pPr>
            <a:r>
              <a:rPr lang="en-US" altLang="en-US">
                <a:latin typeface="Arial" panose="020B0604020202020204" pitchFamily="34" charset="0"/>
              </a:rPr>
              <a:t>  Put into “forward gear”</a:t>
            </a:r>
          </a:p>
          <a:p>
            <a:pPr marL="172290" indent="-172290" eaLnBrk="1" hangingPunct="1">
              <a:buFont typeface="Arial" panose="020B0604020202020204" pitchFamily="34" charset="0"/>
              <a:buChar char="•"/>
            </a:pPr>
            <a:r>
              <a:rPr lang="en-US" altLang="en-US">
                <a:latin typeface="Arial" panose="020B0604020202020204" pitchFamily="34" charset="0"/>
              </a:rPr>
              <a:t>  Boat stern will edge out</a:t>
            </a:r>
          </a:p>
          <a:p>
            <a:pPr marL="172290" indent="-172290" eaLnBrk="1" hangingPunct="1">
              <a:buFont typeface="Arial" panose="020B0604020202020204" pitchFamily="34" charset="0"/>
              <a:buChar char="•"/>
            </a:pPr>
            <a:r>
              <a:rPr lang="en-US" altLang="en-US">
                <a:latin typeface="Arial" panose="020B0604020202020204" pitchFamily="34" charset="0"/>
              </a:rPr>
              <a:t>  Release bow spring line and back out</a:t>
            </a:r>
            <a:endParaRPr lang="en-US"/>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48</a:t>
            </a:fld>
            <a:endParaRPr lang="en-US"/>
          </a:p>
        </p:txBody>
      </p:sp>
    </p:spTree>
    <p:extLst>
      <p:ext uri="{BB962C8B-B14F-4D97-AF65-F5344CB8AC3E}">
        <p14:creationId xmlns:p14="http://schemas.microsoft.com/office/powerpoint/2010/main" val="717607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Instructor Notes: </a:t>
            </a:r>
            <a:r>
              <a:rPr lang="en-US"/>
              <a:t>Control of a boat is from the stern with the engine – you have almost no control of the bow without thrusters</a:t>
            </a:r>
          </a:p>
          <a:p>
            <a:pPr eaLnBrk="1" hangingPunct="1"/>
            <a:endParaRPr lang="en-US" b="1"/>
          </a:p>
          <a:p>
            <a:pPr eaLnBrk="1" hangingPunct="1"/>
            <a:r>
              <a:rPr lang="en-US" b="1"/>
              <a:t>Ask:</a:t>
            </a:r>
            <a:r>
              <a:rPr lang="en-US"/>
              <a:t>  for a volunteer to describe casting off with wind/current on the dock.</a:t>
            </a:r>
          </a:p>
          <a:p>
            <a:pPr eaLnBrk="1" hangingPunct="1"/>
            <a:r>
              <a:rPr lang="en-US"/>
              <a:t>  Release stern line – leave bow spring line on</a:t>
            </a:r>
          </a:p>
          <a:p>
            <a:pPr eaLnBrk="1" hangingPunct="1"/>
            <a:r>
              <a:rPr lang="en-US"/>
              <a:t>  Put into </a:t>
            </a:r>
            <a:r>
              <a:rPr lang="ja-JP" altLang="en-US"/>
              <a:t>“</a:t>
            </a:r>
            <a:r>
              <a:rPr lang="en-US" altLang="ja-JP"/>
              <a:t>forward gear</a:t>
            </a:r>
            <a:r>
              <a:rPr lang="ja-JP" altLang="en-US"/>
              <a:t>”</a:t>
            </a:r>
            <a:endParaRPr lang="en-US" altLang="ja-JP"/>
          </a:p>
          <a:p>
            <a:pPr eaLnBrk="1" hangingPunct="1"/>
            <a:r>
              <a:rPr lang="en-US"/>
              <a:t>  Boat stern will edge out</a:t>
            </a:r>
          </a:p>
          <a:p>
            <a:pPr eaLnBrk="1" hangingPunct="1"/>
            <a:r>
              <a:rPr lang="en-US"/>
              <a:t>  Release bow spring line and back out</a:t>
            </a:r>
          </a:p>
          <a:p>
            <a:pPr eaLnBrk="1" hangingPunct="1"/>
            <a:endParaRPr lang="en-US"/>
          </a:p>
          <a:p>
            <a:pPr eaLnBrk="1" hangingPunct="1"/>
            <a:r>
              <a:rPr lang="en-US" b="1"/>
              <a:t>Instructor Notes: </a:t>
            </a:r>
            <a:r>
              <a:rPr lang="en-US"/>
              <a:t>Control of a boat is from the stern with the engine – you have almost no control of the bow without thrusters</a:t>
            </a:r>
          </a:p>
          <a:p>
            <a:pPr eaLnBrk="1" hangingPunct="1"/>
            <a:endParaRPr lang="en-US" b="1"/>
          </a:p>
          <a:p>
            <a:pPr eaLnBrk="1" hangingPunct="1"/>
            <a:r>
              <a:rPr lang="en-US" b="1"/>
              <a:t>Ask:</a:t>
            </a:r>
            <a:r>
              <a:rPr lang="en-US"/>
              <a:t>  for a volunteer to describe casting off with wind/current on the dock.</a:t>
            </a:r>
          </a:p>
          <a:p>
            <a:pPr eaLnBrk="1" hangingPunct="1"/>
            <a:r>
              <a:rPr lang="en-US"/>
              <a:t>  Release stern line – leave bow spring line on</a:t>
            </a:r>
          </a:p>
          <a:p>
            <a:pPr eaLnBrk="1" hangingPunct="1"/>
            <a:r>
              <a:rPr lang="en-US"/>
              <a:t>  Put into </a:t>
            </a:r>
            <a:r>
              <a:rPr lang="ja-JP" altLang="en-US"/>
              <a:t>“</a:t>
            </a:r>
            <a:r>
              <a:rPr lang="en-US" altLang="ja-JP"/>
              <a:t>forward gear</a:t>
            </a:r>
            <a:r>
              <a:rPr lang="ja-JP" altLang="en-US"/>
              <a:t>”</a:t>
            </a:r>
            <a:endParaRPr lang="en-US" altLang="ja-JP"/>
          </a:p>
          <a:p>
            <a:pPr eaLnBrk="1" hangingPunct="1"/>
            <a:r>
              <a:rPr lang="en-US"/>
              <a:t>  Boat stern will edge out</a:t>
            </a:r>
          </a:p>
          <a:p>
            <a:pPr eaLnBrk="1" hangingPunct="1"/>
            <a:r>
              <a:rPr lang="en-US"/>
              <a:t>  Release bow spring line and back out</a:t>
            </a:r>
          </a:p>
          <a:p>
            <a:pPr eaLnBrk="1" hangingPunct="1"/>
            <a:endParaRPr lang="en-US"/>
          </a:p>
          <a:p>
            <a:endParaRPr lang="en-US"/>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49</a:t>
            </a:fld>
            <a:endParaRPr lang="en-US"/>
          </a:p>
        </p:txBody>
      </p:sp>
    </p:spTree>
    <p:extLst>
      <p:ext uri="{BB962C8B-B14F-4D97-AF65-F5344CB8AC3E}">
        <p14:creationId xmlns:p14="http://schemas.microsoft.com/office/powerpoint/2010/main" val="1387981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defTabSz="918881" eaLnBrk="1" hangingPunct="1">
              <a:defRPr/>
            </a:pPr>
            <a:r>
              <a:rPr lang="en-US" altLang="en-US" b="1">
                <a:latin typeface="Arial" panose="020B0604020202020204" pitchFamily="34" charset="0"/>
              </a:rPr>
              <a:t>Instructor Notes:</a:t>
            </a:r>
          </a:p>
          <a:p>
            <a:pPr defTabSz="918881" eaLnBrk="1" hangingPunct="1">
              <a:defRPr/>
            </a:pPr>
            <a:endParaRPr lang="en-US" altLang="en-US" b="1">
              <a:latin typeface="Arial" panose="020B0604020202020204" pitchFamily="34" charset="0"/>
            </a:endParaRPr>
          </a:p>
          <a:p>
            <a:pPr defTabSz="918881" eaLnBrk="1" hangingPunct="1">
              <a:defRPr/>
            </a:pPr>
            <a:r>
              <a:rPr lang="en-US" altLang="en-US" b="1">
                <a:latin typeface="Arial" panose="020B0604020202020204" pitchFamily="34" charset="0"/>
              </a:rPr>
              <a:t>Test question 12. How should you approach the dock when docking your vessel. Answer – into the wind or current, whichever is stronger.</a:t>
            </a:r>
          </a:p>
          <a:p>
            <a:pPr defTabSz="918881" eaLnBrk="1" hangingPunct="1">
              <a:defRPr/>
            </a:pPr>
            <a:endParaRPr lang="en-US" altLang="en-US" b="1">
              <a:latin typeface="Arial" panose="020B0604020202020204" pitchFamily="34" charset="0"/>
            </a:endParaRPr>
          </a:p>
          <a:p>
            <a:pPr defTabSz="918881" eaLnBrk="1" hangingPunct="1">
              <a:defRPr/>
            </a:pPr>
            <a:r>
              <a:rPr lang="en-US" altLang="en-US" b="1">
                <a:latin typeface="Arial" panose="020B0604020202020204" pitchFamily="34" charset="0"/>
              </a:rPr>
              <a:t>Stand off the dock and come to a complete stop in an open area that allows maneuverability so you can judge the effect of wind or current or both on your boat and how you will need to counteract that motion to successfully dock the boat. Don’t be afraid to stop and start over as many times as needed to avoid uncontrolled motion of the boat that could result in damage to crew or the boat.</a:t>
            </a:r>
          </a:p>
          <a:p>
            <a:pPr defTabSz="918881" eaLnBrk="1" hangingPunct="1">
              <a:defRPr/>
            </a:pPr>
            <a:endParaRPr lang="en-US" altLang="en-US" b="1">
              <a:latin typeface="Arial" panose="020B0604020202020204" pitchFamily="34" charset="0"/>
            </a:endParaRPr>
          </a:p>
          <a:p>
            <a:pPr defTabSz="918881" eaLnBrk="1" hangingPunct="1">
              <a:defRPr/>
            </a:pPr>
            <a:r>
              <a:rPr lang="en-US" altLang="en-US" b="1">
                <a:latin typeface="Arial" panose="020B0604020202020204" pitchFamily="34" charset="0"/>
              </a:rPr>
              <a:t>Before approaching the dock ASK-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What is the direction of the wind/current?</a:t>
            </a:r>
          </a:p>
          <a:p>
            <a:pPr marL="172290" indent="-172290" eaLnBrk="1" hangingPunct="1">
              <a:buFont typeface="Arial" panose="020B0604020202020204" pitchFamily="34" charset="0"/>
              <a:buChar char="•"/>
            </a:pPr>
            <a:r>
              <a:rPr lang="en-US" altLang="en-US">
                <a:latin typeface="Arial" panose="020B0604020202020204" pitchFamily="34" charset="0"/>
              </a:rPr>
              <a:t>  Are fenders out?</a:t>
            </a:r>
          </a:p>
          <a:p>
            <a:pPr marL="172290" indent="-172290" eaLnBrk="1" hangingPunct="1">
              <a:buFont typeface="Arial" panose="020B0604020202020204" pitchFamily="34" charset="0"/>
              <a:buChar char="•"/>
            </a:pPr>
            <a:r>
              <a:rPr lang="en-US" altLang="en-US">
                <a:latin typeface="Arial" panose="020B0604020202020204" pitchFamily="34" charset="0"/>
              </a:rPr>
              <a:t>  Are dock lines ready?</a:t>
            </a:r>
          </a:p>
          <a:p>
            <a:pPr marL="172290" indent="-172290" eaLnBrk="1" hangingPunct="1">
              <a:buFont typeface="Arial" panose="020B0604020202020204" pitchFamily="34" charset="0"/>
              <a:buChar char="•"/>
            </a:pPr>
            <a:r>
              <a:rPr lang="en-US" altLang="en-US">
                <a:latin typeface="Arial" panose="020B0604020202020204" pitchFamily="34" charset="0"/>
              </a:rPr>
              <a:t>  Crew ready?</a:t>
            </a:r>
          </a:p>
          <a:p>
            <a:pPr marL="172290" indent="-172290" eaLnBrk="1" hangingPunct="1">
              <a:buFont typeface="Arial" panose="020B0604020202020204" pitchFamily="34" charset="0"/>
              <a:buChar char="•"/>
            </a:pPr>
            <a:r>
              <a:rPr lang="en-US" altLang="en-US">
                <a:latin typeface="Arial" panose="020B0604020202020204" pitchFamily="34" charset="0"/>
              </a:rPr>
              <a:t>  SLOW approach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Remind that hands, arms legs, and feet should never be used to fend off. Use boathook!</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No Wind or Current</a:t>
            </a:r>
          </a:p>
          <a:p>
            <a:pPr eaLnBrk="1" hangingPunct="1"/>
            <a:endParaRPr lang="en-US" altLang="en-US">
              <a:latin typeface="Arial" panose="020B0604020202020204" pitchFamily="34" charset="0"/>
            </a:endParaRPr>
          </a:p>
          <a:p>
            <a:pPr marL="172290" indent="-172290" eaLnBrk="1" hangingPunct="1">
              <a:buFont typeface="Arial" panose="020B0604020202020204" pitchFamily="34" charset="0"/>
              <a:buChar char="•"/>
            </a:pPr>
            <a:r>
              <a:rPr lang="en-US" altLang="en-US">
                <a:latin typeface="Arial" panose="020B0604020202020204" pitchFamily="34" charset="0"/>
              </a:rPr>
              <a:t>  Slow approach</a:t>
            </a:r>
          </a:p>
          <a:p>
            <a:pPr marL="172290" indent="-172290" eaLnBrk="1" hangingPunct="1">
              <a:buFont typeface="Arial" panose="020B0604020202020204" pitchFamily="34" charset="0"/>
              <a:buChar char="•"/>
            </a:pPr>
            <a:r>
              <a:rPr lang="en-US" altLang="en-US">
                <a:latin typeface="Arial" panose="020B0604020202020204" pitchFamily="34" charset="0"/>
              </a:rPr>
              <a:t>  Narrow angle</a:t>
            </a:r>
          </a:p>
          <a:p>
            <a:pPr marL="172290" indent="-172290" eaLnBrk="1" hangingPunct="1">
              <a:buFont typeface="Arial" panose="020B0604020202020204" pitchFamily="34" charset="0"/>
              <a:buChar char="•"/>
            </a:pPr>
            <a:r>
              <a:rPr lang="en-US" altLang="en-US">
                <a:latin typeface="Arial" panose="020B0604020202020204" pitchFamily="34" charset="0"/>
              </a:rPr>
              <a:t>  Step off and secure bow/stern lines</a:t>
            </a:r>
          </a:p>
          <a:p>
            <a:pPr eaLnBrk="1" hangingPunct="1">
              <a:buFontTx/>
              <a:buChar char="•"/>
            </a:pPr>
            <a:endParaRPr lang="en-US" altLang="en-US">
              <a:latin typeface="Arial" panose="020B0604020202020204" pitchFamily="34" charset="0"/>
            </a:endParaRPr>
          </a:p>
          <a:p>
            <a:pPr algn="l" rtl="0" eaLnBrk="1" fontAlgn="base" hangingPunct="1">
              <a:spcBef>
                <a:spcPct val="30000"/>
              </a:spcBef>
              <a:spcAft>
                <a:spcPct val="0"/>
              </a:spcAft>
              <a:buFontTx/>
              <a:buNone/>
            </a:pPr>
            <a:r>
              <a:rPr lang="en-US" altLang="en-US" b="1">
                <a:latin typeface="Arial" panose="020B0604020202020204" pitchFamily="34" charset="0"/>
              </a:rPr>
              <a:t>Wind or Current off the dock</a:t>
            </a:r>
          </a:p>
          <a:p>
            <a:pPr eaLnBrk="1" hangingPunct="1"/>
            <a:endParaRPr lang="en-US" altLang="en-US">
              <a:latin typeface="Arial" panose="020B0604020202020204" pitchFamily="34" charset="0"/>
            </a:endParaRPr>
          </a:p>
          <a:p>
            <a:pPr marL="172290" indent="-172290" eaLnBrk="1" hangingPunct="1">
              <a:buFont typeface="Arial" panose="020B0604020202020204" pitchFamily="34" charset="0"/>
              <a:buChar char="•"/>
            </a:pPr>
            <a:r>
              <a:rPr lang="en-US" altLang="en-US">
                <a:latin typeface="Arial" panose="020B0604020202020204" pitchFamily="34" charset="0"/>
              </a:rPr>
              <a:t>  Sharp angle of approach</a:t>
            </a:r>
          </a:p>
          <a:p>
            <a:pPr marL="172290" indent="-172290" eaLnBrk="1" hangingPunct="1">
              <a:buFont typeface="Arial" panose="020B0604020202020204" pitchFamily="34" charset="0"/>
              <a:buChar char="•"/>
            </a:pPr>
            <a:r>
              <a:rPr lang="en-US" altLang="en-US">
                <a:latin typeface="Arial" panose="020B0604020202020204" pitchFamily="34" charset="0"/>
              </a:rPr>
              <a:t>  Bow line is secured by tossing a large “loop” around dock cleat and making the line fast to the boat. Adjustments will be made later. Goal is to have bow of boat controlled by bowline to allow use of engine to bring in the stern.</a:t>
            </a:r>
          </a:p>
          <a:p>
            <a:pPr marL="172290" indent="-172290" eaLnBrk="1" hangingPunct="1">
              <a:buFont typeface="Arial" panose="020B0604020202020204" pitchFamily="34" charset="0"/>
              <a:buChar char="•"/>
            </a:pPr>
            <a:r>
              <a:rPr lang="en-US" altLang="en-US">
                <a:latin typeface="Arial" panose="020B0604020202020204" pitchFamily="34" charset="0"/>
              </a:rPr>
              <a:t>  Turn helm hard over towards the dock</a:t>
            </a:r>
          </a:p>
          <a:p>
            <a:pPr marL="172290" indent="-172290" eaLnBrk="1" hangingPunct="1">
              <a:buFont typeface="Arial" panose="020B0604020202020204" pitchFamily="34" charset="0"/>
              <a:buChar char="•"/>
            </a:pPr>
            <a:r>
              <a:rPr lang="en-US" altLang="en-US">
                <a:latin typeface="Arial" panose="020B0604020202020204" pitchFamily="34" charset="0"/>
              </a:rPr>
              <a:t>  Engine in reverse to bring stern in.</a:t>
            </a:r>
          </a:p>
          <a:p>
            <a:pPr marL="172290" indent="-172290" defTabSz="918881" eaLnBrk="1" hangingPunct="1">
              <a:buFont typeface="Arial" panose="020B0604020202020204" pitchFamily="34" charset="0"/>
              <a:buChar char="•"/>
              <a:defRPr/>
            </a:pPr>
            <a:r>
              <a:rPr lang="en-US" altLang="en-US">
                <a:latin typeface="Arial" panose="020B0604020202020204" pitchFamily="34" charset="0"/>
              </a:rPr>
              <a:t>  Step off and secure bow/stern lines and adjust as needed.</a:t>
            </a:r>
          </a:p>
          <a:p>
            <a:pPr marL="172290" indent="-172290" eaLnBrk="1" hangingPunct="1">
              <a:buFont typeface="Arial" panose="020B0604020202020204" pitchFamily="34" charset="0"/>
              <a:buChar char="•"/>
            </a:pPr>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Wind or Current on the dock</a:t>
            </a:r>
          </a:p>
          <a:p>
            <a:pPr eaLnBrk="1" hangingPunct="1"/>
            <a:endParaRPr lang="en-US" altLang="en-US" b="1">
              <a:latin typeface="Arial" panose="020B0604020202020204" pitchFamily="34" charset="0"/>
            </a:endParaRPr>
          </a:p>
          <a:p>
            <a:pPr marL="172290" indent="-172290" eaLnBrk="1" hangingPunct="1">
              <a:buFont typeface="Arial" panose="020B0604020202020204" pitchFamily="34" charset="0"/>
              <a:buChar char="•"/>
            </a:pPr>
            <a:r>
              <a:rPr lang="en-US" altLang="en-US">
                <a:latin typeface="Arial" panose="020B0604020202020204" pitchFamily="34" charset="0"/>
              </a:rPr>
              <a:t>Narrow angle becoming parallel close to the dock</a:t>
            </a:r>
          </a:p>
          <a:p>
            <a:pPr marL="172290" indent="-172290" eaLnBrk="1" hangingPunct="1">
              <a:buFont typeface="Arial" panose="020B0604020202020204" pitchFamily="34" charset="0"/>
              <a:buChar char="•"/>
            </a:pPr>
            <a:r>
              <a:rPr lang="en-US" altLang="en-US">
                <a:latin typeface="Arial" panose="020B0604020202020204" pitchFamily="34" charset="0"/>
              </a:rPr>
              <a:t>Allow wind to push you on – use fenders and boat hooks – </a:t>
            </a:r>
            <a:r>
              <a:rPr lang="en-US" altLang="en-US" b="1">
                <a:latin typeface="Arial" panose="020B0604020202020204" pitchFamily="34" charset="0"/>
              </a:rPr>
              <a:t>NO HANDS OR FEET</a:t>
            </a:r>
            <a:r>
              <a:rPr lang="en-US" altLang="en-US">
                <a:latin typeface="Arial" panose="020B0604020202020204" pitchFamily="34" charset="0"/>
              </a:rPr>
              <a:t>!</a:t>
            </a:r>
          </a:p>
          <a:p>
            <a:pPr marL="172290" indent="-172290" defTabSz="918881" eaLnBrk="1" hangingPunct="1">
              <a:buFont typeface="Arial" panose="020B0604020202020204" pitchFamily="34" charset="0"/>
              <a:buChar char="•"/>
              <a:defRPr/>
            </a:pPr>
            <a:r>
              <a:rPr lang="en-US" altLang="en-US">
                <a:latin typeface="Arial" panose="020B0604020202020204" pitchFamily="34" charset="0"/>
              </a:rPr>
              <a:t>Step off and secure bow/stern lines and adjust as needed.</a:t>
            </a:r>
          </a:p>
          <a:p>
            <a:pPr marL="172290" indent="-172290" eaLnBrk="1" hangingPunct="1">
              <a:buFont typeface="Arial" panose="020B0604020202020204" pitchFamily="34" charset="0"/>
              <a:buChar char="•"/>
            </a:pPr>
            <a:endParaRPr lang="en-US" altLang="en-US">
              <a:latin typeface="Arial" panose="020B0604020202020204" pitchFamily="34" charset="0"/>
            </a:endParaRPr>
          </a:p>
          <a:p>
            <a:pPr eaLnBrk="1" hangingPunct="1">
              <a:buFontTx/>
              <a:buNone/>
            </a:pPr>
            <a:endParaRPr lang="en-US" altLang="en-US">
              <a:latin typeface="Arial" panose="020B0604020202020204" pitchFamily="34" charset="0"/>
            </a:endParaRPr>
          </a:p>
          <a:p>
            <a:endParaRPr lang="en-US"/>
          </a:p>
          <a:p>
            <a:endParaRPr lang="en-US"/>
          </a:p>
        </p:txBody>
      </p:sp>
      <p:sp>
        <p:nvSpPr>
          <p:cNvPr id="376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BDFE69-DC82-4FEB-BB0D-0EEE320EDD0E}" type="slidenum">
              <a:rPr lang="en-US" smtClean="0"/>
              <a:pPr/>
              <a:t>50</a:t>
            </a:fld>
            <a:endParaRPr lang="en-US"/>
          </a:p>
        </p:txBody>
      </p:sp>
    </p:spTree>
    <p:extLst>
      <p:ext uri="{BB962C8B-B14F-4D97-AF65-F5344CB8AC3E}">
        <p14:creationId xmlns:p14="http://schemas.microsoft.com/office/powerpoint/2010/main" val="155778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p>
          <a:p>
            <a:pPr defTabSz="918881">
              <a:defRPr/>
            </a:pPr>
            <a:r>
              <a:rPr lang="en-US"/>
              <a:t>Key objectives of Chapter three</a:t>
            </a:r>
          </a:p>
          <a:p>
            <a:endParaRPr lang="en-US"/>
          </a:p>
        </p:txBody>
      </p:sp>
      <p:sp>
        <p:nvSpPr>
          <p:cNvPr id="370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3476D7-CC16-43DD-A635-F3B9D8481FA6}" type="slidenum">
              <a:rPr lang="en-US" smtClean="0"/>
              <a:pPr/>
              <a:t>5</a:t>
            </a:fld>
            <a:endParaRPr lang="en-US"/>
          </a:p>
        </p:txBody>
      </p:sp>
    </p:spTree>
    <p:extLst>
      <p:ext uri="{BB962C8B-B14F-4D97-AF65-F5344CB8AC3E}">
        <p14:creationId xmlns:p14="http://schemas.microsoft.com/office/powerpoint/2010/main" val="57761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Instructor Notes:</a:t>
            </a:r>
          </a:p>
          <a:p>
            <a:pPr eaLnBrk="1" hangingPunct="1"/>
            <a:endParaRPr lang="en-US" b="1"/>
          </a:p>
          <a:p>
            <a:pPr eaLnBrk="1" hangingPunct="1"/>
            <a:r>
              <a:rPr lang="en-US"/>
              <a:t>Ask:  what steps are being done here to dock the boat?</a:t>
            </a:r>
          </a:p>
          <a:p>
            <a:pPr eaLnBrk="1" hangingPunct="1"/>
            <a:endParaRPr lang="en-US"/>
          </a:p>
          <a:p>
            <a:pPr eaLnBrk="1" hangingPunct="1"/>
            <a:r>
              <a:rPr lang="en-US"/>
              <a:t>Responses:</a:t>
            </a:r>
          </a:p>
          <a:p>
            <a:pPr eaLnBrk="1" hangingPunct="1">
              <a:buFontTx/>
              <a:buChar char="•"/>
            </a:pPr>
            <a:r>
              <a:rPr lang="en-US"/>
              <a:t>  Slow approach</a:t>
            </a:r>
          </a:p>
          <a:p>
            <a:pPr eaLnBrk="1" hangingPunct="1">
              <a:buFontTx/>
              <a:buChar char="•"/>
            </a:pPr>
            <a:r>
              <a:rPr lang="en-US"/>
              <a:t>  Narrow angle</a:t>
            </a:r>
          </a:p>
          <a:p>
            <a:pPr eaLnBrk="1" hangingPunct="1">
              <a:buFontTx/>
              <a:buChar char="•"/>
            </a:pPr>
            <a:r>
              <a:rPr lang="en-US"/>
              <a:t>  Step off and secure bow/stern lines</a:t>
            </a:r>
          </a:p>
          <a:p>
            <a:endParaRPr lang="en-US"/>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51</a:t>
            </a:fld>
            <a:endParaRPr lang="en-US"/>
          </a:p>
        </p:txBody>
      </p:sp>
    </p:spTree>
    <p:extLst>
      <p:ext uri="{BB962C8B-B14F-4D97-AF65-F5344CB8AC3E}">
        <p14:creationId xmlns:p14="http://schemas.microsoft.com/office/powerpoint/2010/main" val="1387981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Instructor Notes:</a:t>
            </a:r>
          </a:p>
          <a:p>
            <a:pPr eaLnBrk="1" hangingPunct="1"/>
            <a:r>
              <a:rPr lang="en-US"/>
              <a:t>Ask:  for a volunteer to describe docking with wind/current off the dock.</a:t>
            </a:r>
          </a:p>
          <a:p>
            <a:pPr eaLnBrk="1" hangingPunct="1"/>
            <a:r>
              <a:rPr lang="en-US"/>
              <a:t>  Sharp angle of approach</a:t>
            </a:r>
          </a:p>
          <a:p>
            <a:pPr eaLnBrk="1" hangingPunct="1"/>
            <a:r>
              <a:rPr lang="en-US"/>
              <a:t>  Bow line is secured</a:t>
            </a:r>
          </a:p>
          <a:p>
            <a:pPr eaLnBrk="1" hangingPunct="1"/>
            <a:r>
              <a:rPr lang="en-US"/>
              <a:t>  Turn helm hard over towards the dock</a:t>
            </a:r>
          </a:p>
          <a:p>
            <a:pPr eaLnBrk="1" hangingPunct="1"/>
            <a:r>
              <a:rPr lang="en-US"/>
              <a:t>  Engine in reverse to bring stern in.</a:t>
            </a:r>
          </a:p>
          <a:p>
            <a:pPr eaLnBrk="1" hangingPunct="1"/>
            <a:endParaRPr lang="en-US"/>
          </a:p>
          <a:p>
            <a:endParaRPr lang="en-US"/>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52</a:t>
            </a:fld>
            <a:endParaRPr lang="en-US"/>
          </a:p>
        </p:txBody>
      </p:sp>
    </p:spTree>
    <p:extLst>
      <p:ext uri="{BB962C8B-B14F-4D97-AF65-F5344CB8AC3E}">
        <p14:creationId xmlns:p14="http://schemas.microsoft.com/office/powerpoint/2010/main" val="1387981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ea typeface="MS PGothic" charset="0"/>
              </a:rPr>
              <a:t>Instructor Notes:</a:t>
            </a:r>
          </a:p>
          <a:p>
            <a:pPr eaLnBrk="1" hangingPunct="1"/>
            <a:endParaRPr lang="en-US" b="1">
              <a:ea typeface="MS PGothic" charset="0"/>
            </a:endParaRPr>
          </a:p>
          <a:p>
            <a:pPr eaLnBrk="1" hangingPunct="1"/>
            <a:r>
              <a:rPr lang="en-US">
                <a:ea typeface="MS PGothic" charset="0"/>
              </a:rPr>
              <a:t>Anchor design determines an anchor</a:t>
            </a:r>
            <a:r>
              <a:rPr lang="ja-JP" altLang="en-US">
                <a:ea typeface="MS PGothic" charset="0"/>
              </a:rPr>
              <a:t>’</a:t>
            </a:r>
            <a:r>
              <a:rPr lang="en-US" altLang="ja-JP">
                <a:ea typeface="MS PGothic" charset="0"/>
              </a:rPr>
              <a:t>s ability to hook the bottom.</a:t>
            </a:r>
          </a:p>
          <a:p>
            <a:pPr eaLnBrk="1" hangingPunct="1"/>
            <a:endParaRPr lang="en-US">
              <a:ea typeface="MS PGothic" charset="0"/>
            </a:endParaRPr>
          </a:p>
          <a:p>
            <a:pPr eaLnBrk="1" hangingPunct="1"/>
            <a:r>
              <a:rPr lang="en-US">
                <a:ea typeface="MS PGothic" charset="0"/>
              </a:rPr>
              <a:t>Discuss the different characteristics of these types of anchors.</a:t>
            </a:r>
          </a:p>
          <a:p>
            <a:pPr eaLnBrk="1" hangingPunct="1"/>
            <a:endParaRPr lang="en-US">
              <a:ea typeface="MS PGothic" charset="0"/>
            </a:endParaRPr>
          </a:p>
          <a:p>
            <a:pPr eaLnBrk="1" hangingPunct="1"/>
            <a:r>
              <a:rPr lang="en-US">
                <a:ea typeface="MS PGothic" charset="0"/>
              </a:rPr>
              <a:t>Ask:  What types do</a:t>
            </a:r>
            <a:r>
              <a:rPr lang="en-US" baseline="0">
                <a:ea typeface="MS PGothic" charset="0"/>
              </a:rPr>
              <a:t> the students</a:t>
            </a:r>
            <a:r>
              <a:rPr lang="en-US">
                <a:ea typeface="MS PGothic" charset="0"/>
              </a:rPr>
              <a:t> feel are best for their boat and boating area?</a:t>
            </a: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53</a:t>
            </a:fld>
            <a:endParaRPr lang="en-US"/>
          </a:p>
        </p:txBody>
      </p:sp>
    </p:spTree>
    <p:extLst>
      <p:ext uri="{BB962C8B-B14F-4D97-AF65-F5344CB8AC3E}">
        <p14:creationId xmlns:p14="http://schemas.microsoft.com/office/powerpoint/2010/main" val="3235896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ea typeface="MS PGothic" charset="0"/>
              </a:rPr>
              <a:t>Instructor Notes:</a:t>
            </a:r>
          </a:p>
          <a:p>
            <a:pPr eaLnBrk="1" hangingPunct="1"/>
            <a:endParaRPr lang="en-US" b="1">
              <a:ea typeface="MS PGothic" charset="0"/>
            </a:endParaRPr>
          </a:p>
          <a:p>
            <a:pPr eaLnBrk="1" hangingPunct="1"/>
            <a:r>
              <a:rPr lang="en-US">
                <a:ea typeface="MS PGothic" charset="0"/>
              </a:rPr>
              <a:t>Anchor design determines an anchor</a:t>
            </a:r>
            <a:r>
              <a:rPr lang="ja-JP" altLang="en-US">
                <a:ea typeface="MS PGothic" charset="0"/>
              </a:rPr>
              <a:t>’</a:t>
            </a:r>
            <a:r>
              <a:rPr lang="en-US" altLang="ja-JP">
                <a:ea typeface="MS PGothic" charset="0"/>
              </a:rPr>
              <a:t>s ability to hook the bottom.</a:t>
            </a:r>
          </a:p>
          <a:p>
            <a:pPr eaLnBrk="1" hangingPunct="1"/>
            <a:endParaRPr lang="en-US">
              <a:ea typeface="MS PGothic" charset="0"/>
            </a:endParaRPr>
          </a:p>
          <a:p>
            <a:pPr eaLnBrk="1" hangingPunct="1"/>
            <a:r>
              <a:rPr lang="en-US">
                <a:ea typeface="MS PGothic" charset="0"/>
              </a:rPr>
              <a:t>Discuss the different characteristics of these types of anchors.</a:t>
            </a:r>
          </a:p>
          <a:p>
            <a:pPr eaLnBrk="1" hangingPunct="1"/>
            <a:endParaRPr lang="en-US">
              <a:ea typeface="MS PGothic" charset="0"/>
            </a:endParaRPr>
          </a:p>
          <a:p>
            <a:pPr eaLnBrk="1" hangingPunct="1"/>
            <a:r>
              <a:rPr lang="en-US">
                <a:ea typeface="MS PGothic" charset="0"/>
              </a:rPr>
              <a:t>Ask:  What types do</a:t>
            </a:r>
            <a:r>
              <a:rPr lang="en-US" baseline="0">
                <a:ea typeface="MS PGothic" charset="0"/>
              </a:rPr>
              <a:t> the students</a:t>
            </a:r>
            <a:r>
              <a:rPr lang="en-US">
                <a:ea typeface="MS PGothic" charset="0"/>
              </a:rPr>
              <a:t> feel are best for their boat and boating area?</a:t>
            </a: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54</a:t>
            </a:fld>
            <a:endParaRPr lang="en-US"/>
          </a:p>
        </p:txBody>
      </p:sp>
    </p:spTree>
    <p:extLst>
      <p:ext uri="{BB962C8B-B14F-4D97-AF65-F5344CB8AC3E}">
        <p14:creationId xmlns:p14="http://schemas.microsoft.com/office/powerpoint/2010/main" val="3235896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ea typeface="MS PGothic" charset="0"/>
              </a:rPr>
              <a:t>Instructor Notes:</a:t>
            </a:r>
          </a:p>
          <a:p>
            <a:pPr eaLnBrk="1" hangingPunct="1"/>
            <a:r>
              <a:rPr lang="en-US">
                <a:ea typeface="MS PGothic" charset="0"/>
              </a:rPr>
              <a:t>Discuss the two questions:</a:t>
            </a:r>
          </a:p>
          <a:p>
            <a:pPr eaLnBrk="1" hangingPunct="1"/>
            <a:r>
              <a:rPr lang="en-US">
                <a:ea typeface="MS PGothic" charset="0"/>
              </a:rPr>
              <a:t>Responses:</a:t>
            </a:r>
          </a:p>
          <a:p>
            <a:pPr eaLnBrk="1" hangingPunct="1"/>
            <a:r>
              <a:rPr lang="en-US">
                <a:ea typeface="MS PGothic" charset="0"/>
              </a:rPr>
              <a:t>  Chain help keeps the anchor flukes flat and allows them to dig into the bottom. It also improves chafe protection where the anchor rode touches the bottom during anchor setting.</a:t>
            </a:r>
          </a:p>
          <a:p>
            <a:pPr eaLnBrk="1" hangingPunct="1"/>
            <a:r>
              <a:rPr lang="en-US">
                <a:ea typeface="MS PGothic" charset="0"/>
              </a:rPr>
              <a:t>  Scope is the ratio of rode length to the depth of water.</a:t>
            </a:r>
          </a:p>
          <a:p>
            <a:pPr eaLnBrk="1" hangingPunct="1"/>
            <a:r>
              <a:rPr lang="en-US" i="1">
                <a:ea typeface="MS PGothic" charset="0"/>
              </a:rPr>
              <a:t>Classroom aid:  bring a small anchor and rode to demonstrate how the scope will keep the anchor flat.</a:t>
            </a:r>
          </a:p>
          <a:p>
            <a:pPr eaLnBrk="1" hangingPunct="1"/>
            <a:endParaRPr lang="en-US" i="1">
              <a:ea typeface="MS PGothic" charset="0"/>
            </a:endParaRPr>
          </a:p>
          <a:p>
            <a:pPr eaLnBrk="1" hangingPunct="1"/>
            <a:endParaRPr lang="en-US">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55</a:t>
            </a:fld>
            <a:endParaRPr lang="en-US"/>
          </a:p>
        </p:txBody>
      </p:sp>
    </p:spTree>
    <p:extLst>
      <p:ext uri="{BB962C8B-B14F-4D97-AF65-F5344CB8AC3E}">
        <p14:creationId xmlns:p14="http://schemas.microsoft.com/office/powerpoint/2010/main" val="3235896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ea typeface="MS PGothic" charset="0"/>
              </a:rPr>
              <a:t>Instructor Notes:</a:t>
            </a:r>
            <a:endParaRPr lang="en-US">
              <a:ea typeface="MS PGothic" charset="0"/>
            </a:endParaRPr>
          </a:p>
          <a:p>
            <a:pPr eaLnBrk="1" hangingPunct="1"/>
            <a:r>
              <a:rPr lang="en-US">
                <a:ea typeface="MS PGothic" charset="0"/>
              </a:rPr>
              <a:t>Demonstrate how to measure rode with outstretched arms.</a:t>
            </a:r>
          </a:p>
          <a:p>
            <a:pPr eaLnBrk="1" hangingPunct="1"/>
            <a:endParaRPr lang="en-US">
              <a:ea typeface="MS PGothic" charset="0"/>
            </a:endParaRPr>
          </a:p>
          <a:p>
            <a:pPr eaLnBrk="1" hangingPunct="1"/>
            <a:r>
              <a:rPr lang="en-US">
                <a:ea typeface="MS PGothic" charset="0"/>
              </a:rPr>
              <a:t>Ask:  Why is more scope needed in heavy weather?</a:t>
            </a:r>
          </a:p>
          <a:p>
            <a:pPr eaLnBrk="1" hangingPunct="1"/>
            <a:endParaRPr lang="en-US">
              <a:ea typeface="MS PGothic" charset="0"/>
            </a:endParaRPr>
          </a:p>
          <a:p>
            <a:pPr eaLnBrk="1" hangingPunct="1"/>
            <a:endParaRPr lang="en-US" i="1">
              <a:ea typeface="MS PGothic" charset="0"/>
            </a:endParaRPr>
          </a:p>
          <a:p>
            <a:pPr eaLnBrk="1" hangingPunct="1"/>
            <a:endParaRPr lang="en-US">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56</a:t>
            </a:fld>
            <a:endParaRPr lang="en-US"/>
          </a:p>
        </p:txBody>
      </p:sp>
    </p:spTree>
    <p:extLst>
      <p:ext uri="{BB962C8B-B14F-4D97-AF65-F5344CB8AC3E}">
        <p14:creationId xmlns:p14="http://schemas.microsoft.com/office/powerpoint/2010/main" val="3235896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ea typeface="MS PGothic" charset="0"/>
              </a:rPr>
              <a:t>Instructor Notes:</a:t>
            </a:r>
          </a:p>
          <a:p>
            <a:pPr eaLnBrk="1" hangingPunct="1"/>
            <a:r>
              <a:rPr lang="en-US">
                <a:ea typeface="MS PGothic" charset="0"/>
              </a:rPr>
              <a:t>Discuss:</a:t>
            </a:r>
          </a:p>
          <a:p>
            <a:pPr eaLnBrk="1" hangingPunct="1"/>
            <a:r>
              <a:rPr lang="en-US">
                <a:ea typeface="MS PGothic" charset="0"/>
              </a:rPr>
              <a:t>   Bitter end of anchor rode</a:t>
            </a:r>
          </a:p>
          <a:p>
            <a:pPr eaLnBrk="1" hangingPunct="1"/>
            <a:r>
              <a:rPr lang="en-US">
                <a:ea typeface="MS PGothic" charset="0"/>
              </a:rPr>
              <a:t>  Select sheltered area</a:t>
            </a:r>
          </a:p>
          <a:p>
            <a:pPr eaLnBrk="1" hangingPunct="1"/>
            <a:r>
              <a:rPr lang="en-US">
                <a:ea typeface="MS PGothic" charset="0"/>
              </a:rPr>
              <a:t>  Approach into wind/current</a:t>
            </a:r>
          </a:p>
          <a:p>
            <a:pPr eaLnBrk="1" hangingPunct="1"/>
            <a:r>
              <a:rPr lang="en-US">
                <a:ea typeface="MS PGothic" charset="0"/>
              </a:rPr>
              <a:t>  </a:t>
            </a:r>
            <a:r>
              <a:rPr lang="en-US" b="1">
                <a:ea typeface="MS PGothic" charset="0"/>
              </a:rPr>
              <a:t>Slowly</a:t>
            </a:r>
            <a:r>
              <a:rPr lang="en-US">
                <a:ea typeface="MS PGothic" charset="0"/>
              </a:rPr>
              <a:t> lower anchor</a:t>
            </a:r>
          </a:p>
          <a:p>
            <a:pPr eaLnBrk="1" hangingPunct="1"/>
            <a:r>
              <a:rPr lang="en-US">
                <a:ea typeface="MS PGothic" charset="0"/>
              </a:rPr>
              <a:t>  Pay out scope while backing down</a:t>
            </a:r>
          </a:p>
          <a:p>
            <a:pPr eaLnBrk="1" hangingPunct="1"/>
            <a:r>
              <a:rPr lang="en-US">
                <a:ea typeface="MS PGothic" charset="0"/>
              </a:rPr>
              <a:t>  Make line fast; back down to set</a:t>
            </a:r>
          </a:p>
          <a:p>
            <a:pPr eaLnBrk="1" hangingPunct="1"/>
            <a:r>
              <a:rPr lang="en-US">
                <a:ea typeface="MS PGothic" charset="0"/>
              </a:rPr>
              <a:t>  Check for drift using landmarks</a:t>
            </a:r>
          </a:p>
          <a:p>
            <a:pPr eaLnBrk="1" hangingPunct="1"/>
            <a:endParaRPr lang="en-US">
              <a:ea typeface="MS PGothic" charset="0"/>
            </a:endParaRPr>
          </a:p>
          <a:p>
            <a:pPr eaLnBrk="1" hangingPunct="1"/>
            <a:r>
              <a:rPr lang="en-US">
                <a:ea typeface="MS PGothic" charset="0"/>
              </a:rPr>
              <a:t>Test Question: What will happen if you anchor a boat from the stern?  It may cause the boat to swamp.</a:t>
            </a:r>
          </a:p>
          <a:p>
            <a:pPr eaLnBrk="1" hangingPunct="1"/>
            <a:endParaRPr lang="en-US" i="1">
              <a:ea typeface="MS PGothic" charset="0"/>
            </a:endParaRPr>
          </a:p>
          <a:p>
            <a:pPr eaLnBrk="1" hangingPunct="1"/>
            <a:endParaRPr lang="en-US">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57</a:t>
            </a:fld>
            <a:endParaRPr lang="en-US"/>
          </a:p>
        </p:txBody>
      </p:sp>
    </p:spTree>
    <p:extLst>
      <p:ext uri="{BB962C8B-B14F-4D97-AF65-F5344CB8AC3E}">
        <p14:creationId xmlns:p14="http://schemas.microsoft.com/office/powerpoint/2010/main" val="32358967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ea typeface="MS PGothic" charset="0"/>
              </a:rPr>
              <a:t>Instructor Notes:</a:t>
            </a:r>
          </a:p>
          <a:p>
            <a:pPr eaLnBrk="1" hangingPunct="1"/>
            <a:endParaRPr lang="en-US" b="1">
              <a:ea typeface="MS PGothic" charset="0"/>
            </a:endParaRPr>
          </a:p>
          <a:p>
            <a:pPr eaLnBrk="1" hangingPunct="1"/>
            <a:r>
              <a:rPr lang="en-US">
                <a:ea typeface="MS PGothic" charset="0"/>
              </a:rPr>
              <a:t>Ask:  Why is this important? Discuss proximity to other boats, taking</a:t>
            </a:r>
            <a:r>
              <a:rPr lang="en-US" baseline="0">
                <a:ea typeface="MS PGothic" charset="0"/>
              </a:rPr>
              <a:t> a visual marking to the land for location, moving if someone else anchors too close to you.</a:t>
            </a:r>
            <a:endParaRPr lang="en-US">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58</a:t>
            </a:fld>
            <a:endParaRPr lang="en-US"/>
          </a:p>
        </p:txBody>
      </p:sp>
    </p:spTree>
    <p:extLst>
      <p:ext uri="{BB962C8B-B14F-4D97-AF65-F5344CB8AC3E}">
        <p14:creationId xmlns:p14="http://schemas.microsoft.com/office/powerpoint/2010/main" val="3235896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ea typeface="MS PGothic" charset="0"/>
              </a:rPr>
              <a:t>Instructor Notes:</a:t>
            </a:r>
          </a:p>
          <a:p>
            <a:pPr eaLnBrk="1" hangingPunct="1"/>
            <a:r>
              <a:rPr lang="en-US">
                <a:ea typeface="MS PGothic" charset="0"/>
              </a:rPr>
              <a:t>Discuss:</a:t>
            </a:r>
          </a:p>
          <a:p>
            <a:pPr eaLnBrk="1" hangingPunct="1"/>
            <a:r>
              <a:rPr lang="en-US">
                <a:ea typeface="MS PGothic" charset="0"/>
              </a:rPr>
              <a:t>  Slowly move ahead while pulling in line.</a:t>
            </a:r>
          </a:p>
          <a:p>
            <a:pPr eaLnBrk="1" hangingPunct="1"/>
            <a:r>
              <a:rPr lang="en-US">
                <a:ea typeface="MS PGothic" charset="0"/>
              </a:rPr>
              <a:t>  If anchor sticks, power around in a circle.</a:t>
            </a:r>
          </a:p>
          <a:p>
            <a:pPr eaLnBrk="1" hangingPunct="1"/>
            <a:endParaRPr lang="en-US">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59</a:t>
            </a:fld>
            <a:endParaRPr lang="en-US"/>
          </a:p>
        </p:txBody>
      </p:sp>
    </p:spTree>
    <p:extLst>
      <p:ext uri="{BB962C8B-B14F-4D97-AF65-F5344CB8AC3E}">
        <p14:creationId xmlns:p14="http://schemas.microsoft.com/office/powerpoint/2010/main" val="32358967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bwMode="auto">
          <a:noFill/>
          <a:ln>
            <a:solidFill>
              <a:srgbClr val="000000"/>
            </a:solidFill>
            <a:miter lim="800000"/>
            <a:headEnd/>
            <a:tailEnd/>
          </a:ln>
        </p:spPr>
      </p:sp>
      <p:sp>
        <p:nvSpPr>
          <p:cNvPr id="43008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37. What action may cause loss of steering ability in a PWC? Answer – Letting off the throttle control</a:t>
            </a:r>
          </a:p>
          <a:p>
            <a:endParaRPr lang="en-US"/>
          </a:p>
          <a:p>
            <a:r>
              <a:rPr lang="en-US"/>
              <a:t>Emphasize that without thrust from the nozzle, there is very little to zero steering control on a jet drive. Some PWCs and jet boats have rudders, but water must be moving past the rudder to change direction. </a:t>
            </a:r>
          </a:p>
          <a:p>
            <a:endParaRPr lang="en-US"/>
          </a:p>
          <a:p>
            <a:r>
              <a:rPr lang="en-US"/>
              <a:t>ALWAYS attach the cut off lanyard to you so when you fall off, it shuts down the engine so you can swim to it and re-board.</a:t>
            </a:r>
          </a:p>
          <a:p>
            <a:endParaRPr lang="en-US"/>
          </a:p>
        </p:txBody>
      </p:sp>
      <p:sp>
        <p:nvSpPr>
          <p:cNvPr id="430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F0C811-DDF0-4636-ACF1-A26B5C2BF3F9}" type="slidenum">
              <a:rPr lang="en-US" smtClean="0"/>
              <a:pPr/>
              <a:t>60</a:t>
            </a:fld>
            <a:endParaRPr lang="en-US"/>
          </a:p>
        </p:txBody>
      </p:sp>
    </p:spTree>
    <p:extLst>
      <p:ext uri="{BB962C8B-B14F-4D97-AF65-F5344CB8AC3E}">
        <p14:creationId xmlns:p14="http://schemas.microsoft.com/office/powerpoint/2010/main" val="65370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p>
          <a:p>
            <a:pPr defTabSz="918881">
              <a:defRPr/>
            </a:pPr>
            <a:r>
              <a:rPr lang="en-US"/>
              <a:t>Key objectives of Chapter three</a:t>
            </a:r>
          </a:p>
          <a:p>
            <a:pPr defTabSz="918881">
              <a:defRPr/>
            </a:pPr>
            <a:endParaRPr lang="en-US"/>
          </a:p>
          <a:p>
            <a:pPr defTabSz="918881">
              <a:defRPr/>
            </a:pPr>
            <a:r>
              <a:rPr lang="en-US"/>
              <a:t>Compass and Nautical charts not covered in detail – only introduced in this course.</a:t>
            </a:r>
          </a:p>
          <a:p>
            <a:endParaRPr lang="en-US"/>
          </a:p>
        </p:txBody>
      </p:sp>
      <p:sp>
        <p:nvSpPr>
          <p:cNvPr id="371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4CB72B-9283-4B86-9FEB-2F0FC58B0019}" type="slidenum">
              <a:rPr lang="en-US" smtClean="0"/>
              <a:pPr/>
              <a:t>6</a:t>
            </a:fld>
            <a:endParaRPr lang="en-US"/>
          </a:p>
        </p:txBody>
      </p:sp>
    </p:spTree>
    <p:extLst>
      <p:ext uri="{BB962C8B-B14F-4D97-AF65-F5344CB8AC3E}">
        <p14:creationId xmlns:p14="http://schemas.microsoft.com/office/powerpoint/2010/main" val="18619880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noFill/>
          <a:ln>
            <a:solidFill>
              <a:srgbClr val="000000"/>
            </a:solidFill>
            <a:miter lim="800000"/>
            <a:headEnd/>
            <a:tailEnd/>
          </a:ln>
        </p:spPr>
      </p:sp>
      <p:sp>
        <p:nvSpPr>
          <p:cNvPr id="4311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Try to anticipate the “way on” at various speeds and think ahead when it is time to slow down or allow the jet drive to return to idle speed. This is a skill that is only learned by experience and it is best learned in areas that are free of close quarters obstructions</a:t>
            </a:r>
          </a:p>
        </p:txBody>
      </p:sp>
      <p:sp>
        <p:nvSpPr>
          <p:cNvPr id="431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FE490E-E7E5-4AA5-A8A4-00D331141563}" type="slidenum">
              <a:rPr lang="en-US" smtClean="0"/>
              <a:pPr/>
              <a:t>61</a:t>
            </a:fld>
            <a:endParaRPr lang="en-US"/>
          </a:p>
        </p:txBody>
      </p:sp>
    </p:spTree>
    <p:extLst>
      <p:ext uri="{BB962C8B-B14F-4D97-AF65-F5344CB8AC3E}">
        <p14:creationId xmlns:p14="http://schemas.microsoft.com/office/powerpoint/2010/main" val="1626854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p:spPr>
      </p:sp>
      <p:sp>
        <p:nvSpPr>
          <p:cNvPr id="433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Many states have PWC specific rules. Know your state rules and discuss those that apply to PWCs</a:t>
            </a:r>
          </a:p>
        </p:txBody>
      </p:sp>
      <p:sp>
        <p:nvSpPr>
          <p:cNvPr id="433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2FE97-EA09-4D71-A288-B93651591ECA}" type="slidenum">
              <a:rPr lang="en-US" smtClean="0"/>
              <a:pPr/>
              <a:t>62</a:t>
            </a:fld>
            <a:endParaRPr lang="en-US"/>
          </a:p>
        </p:txBody>
      </p:sp>
    </p:spTree>
    <p:extLst>
      <p:ext uri="{BB962C8B-B14F-4D97-AF65-F5344CB8AC3E}">
        <p14:creationId xmlns:p14="http://schemas.microsoft.com/office/powerpoint/2010/main" val="33627856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bwMode="auto">
          <a:noFill/>
          <a:ln>
            <a:solidFill>
              <a:srgbClr val="000000"/>
            </a:solidFill>
            <a:miter lim="800000"/>
            <a:headEnd/>
            <a:tailEnd/>
          </a:ln>
        </p:spPr>
      </p:sp>
      <p:sp>
        <p:nvSpPr>
          <p:cNvPr id="4341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Don’t forget that just about anything can get sucked into the water intake including dock and tow lines, shallow water plants and rocks and anything that is in close proximity to the water intake for the impeller.</a:t>
            </a:r>
          </a:p>
          <a:p>
            <a:endParaRPr lang="en-US"/>
          </a:p>
        </p:txBody>
      </p:sp>
      <p:sp>
        <p:nvSpPr>
          <p:cNvPr id="434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D9A448-A506-4207-96A8-13903F3D0C67}" type="slidenum">
              <a:rPr lang="en-US" smtClean="0"/>
              <a:pPr/>
              <a:t>63</a:t>
            </a:fld>
            <a:endParaRPr lang="en-US"/>
          </a:p>
        </p:txBody>
      </p:sp>
    </p:spTree>
    <p:extLst>
      <p:ext uri="{BB962C8B-B14F-4D97-AF65-F5344CB8AC3E}">
        <p14:creationId xmlns:p14="http://schemas.microsoft.com/office/powerpoint/2010/main" val="1441857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bwMode="auto">
          <a:noFill/>
          <a:ln>
            <a:solidFill>
              <a:srgbClr val="000000"/>
            </a:solidFill>
            <a:miter lim="800000"/>
            <a:headEnd/>
            <a:tailEnd/>
          </a:ln>
        </p:spPr>
      </p:sp>
      <p:sp>
        <p:nvSpPr>
          <p:cNvPr id="436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Always have good situational awareness and look around in addition to using the mirrors. If someone is riding with you, use them to help maintain situational awareness for others coming up from behind. When riding PWCs, it is easy to get tunnel vision and focus on what is directly in front of you which excludes all other directions. You must know what is happening all around you.</a:t>
            </a:r>
          </a:p>
          <a:p>
            <a:endParaRPr lang="en-US"/>
          </a:p>
        </p:txBody>
      </p:sp>
      <p:sp>
        <p:nvSpPr>
          <p:cNvPr id="436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DCC82D-34C6-414C-A89D-C0D85CDFEEC3}" type="slidenum">
              <a:rPr lang="en-US" smtClean="0"/>
              <a:pPr/>
              <a:t>64</a:t>
            </a:fld>
            <a:endParaRPr lang="en-US"/>
          </a:p>
        </p:txBody>
      </p:sp>
    </p:spTree>
    <p:extLst>
      <p:ext uri="{BB962C8B-B14F-4D97-AF65-F5344CB8AC3E}">
        <p14:creationId xmlns:p14="http://schemas.microsoft.com/office/powerpoint/2010/main" val="1073996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bwMode="auto">
          <a:noFill/>
          <a:ln>
            <a:solidFill>
              <a:srgbClr val="000000"/>
            </a:solidFill>
            <a:miter lim="800000"/>
            <a:headEnd/>
            <a:tailEnd/>
          </a:ln>
        </p:spPr>
      </p:sp>
      <p:sp>
        <p:nvSpPr>
          <p:cNvPr id="43520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Use your nose to check for any fuel leaks before attempting to start the PWC. </a:t>
            </a:r>
          </a:p>
          <a:p>
            <a:endParaRPr lang="en-US"/>
          </a:p>
          <a:p>
            <a:r>
              <a:rPr lang="en-US"/>
              <a:t>PWCs are rated for either two or three occupants. This does not mean two people on the PWC and one person being towed behind. You need one seat for each person. Many states have specific towing and capacity rules and may include restrictions, additional equipment, or special seating requirements. Know your state and local laws before teaching this chapter.</a:t>
            </a:r>
          </a:p>
          <a:p>
            <a:endParaRPr lang="en-US"/>
          </a:p>
          <a:p>
            <a:r>
              <a:rPr lang="en-US"/>
              <a:t>Encourage students to start out slow and easy and not to attempt high speed maneuvers or otherwise push the limits of their ability. When users exceed safe limits is when most accidents happen. </a:t>
            </a:r>
          </a:p>
          <a:p>
            <a:endParaRPr lang="en-US"/>
          </a:p>
        </p:txBody>
      </p:sp>
      <p:sp>
        <p:nvSpPr>
          <p:cNvPr id="435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90C320-D246-4C1F-9679-DC6EB9050178}" type="slidenum">
              <a:rPr lang="en-US" smtClean="0"/>
              <a:pPr/>
              <a:t>65</a:t>
            </a:fld>
            <a:endParaRPr lang="en-US"/>
          </a:p>
        </p:txBody>
      </p:sp>
    </p:spTree>
    <p:extLst>
      <p:ext uri="{BB962C8B-B14F-4D97-AF65-F5344CB8AC3E}">
        <p14:creationId xmlns:p14="http://schemas.microsoft.com/office/powerpoint/2010/main" val="36878708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p:spPr>
      </p:sp>
      <p:sp>
        <p:nvSpPr>
          <p:cNvPr id="437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19. What is the main function of an engine cut off switch? Answer – To shut off the engine if the operator is thrown overboard.</a:t>
            </a:r>
          </a:p>
          <a:p>
            <a:pPr defTabSz="918881">
              <a:defRPr/>
            </a:pPr>
            <a:r>
              <a:rPr lang="en-US" altLang="en-US" b="1">
                <a:latin typeface="Arial" panose="020B0604020202020204" pitchFamily="34" charset="0"/>
              </a:rPr>
              <a:t>Test question 40. What statement regarding PWC is true? Answer – A PWC operator is required to attach the engine cut off switch lanyard to his or her person.</a:t>
            </a:r>
          </a:p>
          <a:p>
            <a:pPr defTabSz="918881">
              <a:defRPr/>
            </a:pPr>
            <a:endParaRPr lang="en-US" altLang="en-US" b="1">
              <a:latin typeface="Arial" panose="020B0604020202020204" pitchFamily="34" charset="0"/>
            </a:endParaRPr>
          </a:p>
          <a:p>
            <a:r>
              <a:rPr lang="en-US"/>
              <a:t>Cut off switch MUST be attached and is required by law in every state. </a:t>
            </a:r>
          </a:p>
          <a:p>
            <a:endParaRPr lang="en-US"/>
          </a:p>
        </p:txBody>
      </p:sp>
      <p:sp>
        <p:nvSpPr>
          <p:cNvPr id="437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EA9C2F-ECC4-45B9-A023-FABADD17368D}" type="slidenum">
              <a:rPr lang="en-US" smtClean="0"/>
              <a:pPr/>
              <a:t>66</a:t>
            </a:fld>
            <a:endParaRPr lang="en-US"/>
          </a:p>
        </p:txBody>
      </p:sp>
    </p:spTree>
    <p:extLst>
      <p:ext uri="{BB962C8B-B14F-4D97-AF65-F5344CB8AC3E}">
        <p14:creationId xmlns:p14="http://schemas.microsoft.com/office/powerpoint/2010/main" val="5816842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noFill/>
          <a:ln>
            <a:solidFill>
              <a:srgbClr val="000000"/>
            </a:solidFill>
            <a:miter lim="800000"/>
            <a:headEnd/>
            <a:tailEnd/>
          </a:ln>
        </p:spPr>
      </p:sp>
      <p:sp>
        <p:nvSpPr>
          <p:cNvPr id="424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In tidal areas – KNOW the stages of the tide and where you are in the current tide cycle. Double check depths of the water versus tide state. In certain tidal areas, what was good enough and safe water at high tide becomes exposed mud at low tide. Get local knowledge when tying up your boat to a fixed dock in a tidal area as there are several different configurations and techniques to safely tie off your boat and still allow you to get on and off with various tide conditions.</a:t>
            </a:r>
          </a:p>
          <a:p>
            <a:endParaRPr lang="en-US"/>
          </a:p>
          <a:p>
            <a:r>
              <a:rPr lang="en-US"/>
              <a:t>Understand the tidal forces and how this moving water affects your tie up on a dock and especially at anchor. You may need to use bigger lines or multiple anchors depending on direction and strength of the current or wind or both!</a:t>
            </a:r>
          </a:p>
          <a:p>
            <a:endParaRPr lang="en-US"/>
          </a:p>
          <a:p>
            <a:r>
              <a:rPr lang="en-US"/>
              <a:t>GET LOCAL KNOWEDGE WHEN IN UNFAMILIAR WATERS. If you are not sure, stop and assess the situation and then go slow!</a:t>
            </a:r>
          </a:p>
          <a:p>
            <a:endParaRPr lang="en-US"/>
          </a:p>
          <a:p>
            <a:r>
              <a:rPr lang="en-US"/>
              <a:t>There are several sources of tide information available on-line and most of the mapping software and apps for boating have tide information as part of the app. Become familiar with the effect and the height of the tide in the areas you are transiting.</a:t>
            </a:r>
          </a:p>
          <a:p>
            <a:endParaRPr lang="en-US"/>
          </a:p>
        </p:txBody>
      </p:sp>
      <p:sp>
        <p:nvSpPr>
          <p:cNvPr id="424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ECEDF-2DE4-468B-9635-BBC086B5534F}" type="slidenum">
              <a:rPr lang="en-US" smtClean="0"/>
              <a:pPr/>
              <a:t>67</a:t>
            </a:fld>
            <a:endParaRPr lang="en-US"/>
          </a:p>
        </p:txBody>
      </p:sp>
    </p:spTree>
    <p:extLst>
      <p:ext uri="{BB962C8B-B14F-4D97-AF65-F5344CB8AC3E}">
        <p14:creationId xmlns:p14="http://schemas.microsoft.com/office/powerpoint/2010/main" val="27486251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bwMode="auto">
          <a:noFill/>
          <a:ln>
            <a:solidFill>
              <a:srgbClr val="000000"/>
            </a:solidFill>
            <a:miter lim="800000"/>
            <a:headEnd/>
            <a:tailEnd/>
          </a:ln>
        </p:spPr>
      </p:sp>
      <p:sp>
        <p:nvSpPr>
          <p:cNvPr id="42393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Charts have bridge clearance marked. There are signboards at bridge pilings so be sure to look at the clearances to be certain you have enough vertical clearance. If you have a sailboat, it is CRITICAL that you know the clearance of any overhead power lines. The posted clearance at bridges are at “low steel” and depending on the construction of the bridge, sometimes the center of the bridge has a bit more clearance. If not certain, approach the bridge at the slowest speed possible and send a crew up top to check for clearance. Sometimes, you can lower an antenna or a Bimini top to gain enough clearance.</a:t>
            </a:r>
          </a:p>
          <a:p>
            <a:endParaRPr lang="en-US"/>
          </a:p>
          <a:p>
            <a:r>
              <a:rPr lang="en-US"/>
              <a:t>Drawbridges and dams usually operate on Marine VHF channel 13 and in some places 14. Charts will give the bridge information including channel or channels monitored and any time opening restrictions. Also, the Local Notice to Mariners may have additional updates for bridges and locks. This is available from the Coast Guard Navcenter and is updated weekly.</a:t>
            </a:r>
          </a:p>
          <a:p>
            <a:endParaRPr lang="en-US"/>
          </a:p>
        </p:txBody>
      </p:sp>
      <p:sp>
        <p:nvSpPr>
          <p:cNvPr id="423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ED61BF-2E7D-40D7-A2E2-C145CA59F580}" type="slidenum">
              <a:rPr lang="en-US" smtClean="0"/>
              <a:pPr/>
              <a:t>68</a:t>
            </a:fld>
            <a:endParaRPr lang="en-US"/>
          </a:p>
        </p:txBody>
      </p:sp>
    </p:spTree>
    <p:extLst>
      <p:ext uri="{BB962C8B-B14F-4D97-AF65-F5344CB8AC3E}">
        <p14:creationId xmlns:p14="http://schemas.microsoft.com/office/powerpoint/2010/main" val="2963509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32. What should a motorboat operator do when someone is being pulled into the boat from the water? Answer- Turn the engine off.</a:t>
            </a:r>
          </a:p>
          <a:p>
            <a:endParaRPr lang="en-US"/>
          </a:p>
          <a:p>
            <a:r>
              <a:rPr lang="en-US"/>
              <a:t>Always approach into the wind or the current when there is a person in the water you want to pick up. If you approach from upwind or up current, you will drift over the person in the water. By turning off the engine you eliminate any chance the propeller is turning and could do damage to the person in the water. It is ALWAYS best to have flotation (type IV) with a line attached to it you can throw to the person in the water when you get close which allows you to pull them to you instead of trying  to get the boat close to them. </a:t>
            </a:r>
          </a:p>
          <a:p>
            <a:endParaRPr lang="en-US"/>
          </a:p>
          <a:p>
            <a:r>
              <a:rPr lang="en-US"/>
              <a:t>Every boat has an interlock that should prevent the engine stating while in gear, but use caution to be sure no one is near the propeller when the engine is started or when it is running.</a:t>
            </a:r>
          </a:p>
          <a:p>
            <a:endParaRPr lang="en-US"/>
          </a:p>
          <a:p>
            <a:r>
              <a:rPr lang="en-US"/>
              <a:t>Many states have rules on where to sit and what is legal. Just because riding on a gunwale or hanging your legs over the bow of the boat when underway may be legal where you boat, it is really dumb and greatly increases the odds you will be thrown overboard. If you fly out the front of the boat, you WILL get run over as it is impossible to stop the boat in time and you may get hit by the propeller. Sitting in a seat designated for that purpose is essential to safety.</a:t>
            </a:r>
          </a:p>
          <a:p>
            <a:endParaRPr lang="en-US"/>
          </a:p>
          <a:p>
            <a:r>
              <a:rPr lang="en-US"/>
              <a:t>Children sometimes move around unexpectedly, so use caution with small children on board and make sure they are secure anytime you need to make a quick turn that could potentially throw them around inside the boat or worse – overboard! ALL CHILDREN SHOULD BE IN LIFE JACKETS AT ALL TIMES WHEN ON DECK AND NOT IN AN ENCLOSED CABIN. Many states have specific laws regarding children and proper wear of life jackets. Regardless of what is legal, a responsible parent should NEVER allow a child not to be secured in a life jacket. Even if it is not a state rule, make it YOUR rule.</a:t>
            </a:r>
          </a:p>
        </p:txBody>
      </p:sp>
      <p:sp>
        <p:nvSpPr>
          <p:cNvPr id="439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E228F-3C98-4E98-9992-B676350FA67B}" type="slidenum">
              <a:rPr lang="en-US" smtClean="0"/>
              <a:pPr/>
              <a:t>69</a:t>
            </a:fld>
            <a:endParaRPr lang="en-US"/>
          </a:p>
        </p:txBody>
      </p:sp>
    </p:spTree>
    <p:extLst>
      <p:ext uri="{BB962C8B-B14F-4D97-AF65-F5344CB8AC3E}">
        <p14:creationId xmlns:p14="http://schemas.microsoft.com/office/powerpoint/2010/main" val="2170497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bwMode="auto">
          <a:noFill/>
          <a:ln>
            <a:solidFill>
              <a:srgbClr val="000000"/>
            </a:solidFill>
            <a:miter lim="800000"/>
            <a:headEnd/>
            <a:tailEnd/>
          </a:ln>
        </p:spPr>
      </p:sp>
      <p:sp>
        <p:nvSpPr>
          <p:cNvPr id="44032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r>
              <a:rPr lang="en-US"/>
              <a:t>White and blue flag is flown from a boat where diving operations are underway. Red and white flag is carried by divers in the water (on a float with line attached to them) which marks their approximate location. STAY WELL CLEAR of either flag. Some states have specific distances for separation so know your state law</a:t>
            </a:r>
          </a:p>
        </p:txBody>
      </p:sp>
      <p:sp>
        <p:nvSpPr>
          <p:cNvPr id="440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CAA687-3FE0-4979-946C-86CA32C18805}" type="slidenum">
              <a:rPr lang="en-US" smtClean="0"/>
              <a:pPr/>
              <a:t>70</a:t>
            </a:fld>
            <a:endParaRPr lang="en-US"/>
          </a:p>
        </p:txBody>
      </p:sp>
    </p:spTree>
    <p:extLst>
      <p:ext uri="{BB962C8B-B14F-4D97-AF65-F5344CB8AC3E}">
        <p14:creationId xmlns:p14="http://schemas.microsoft.com/office/powerpoint/2010/main" val="187032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defTabSz="918881">
              <a:defRPr/>
            </a:pPr>
            <a:r>
              <a:rPr lang="en-US" altLang="en-US" b="1" dirty="0">
                <a:latin typeface="Arial" panose="020B0604020202020204" pitchFamily="34" charset="0"/>
              </a:rPr>
              <a:t>Instructor Notes:</a:t>
            </a:r>
          </a:p>
          <a:p>
            <a:pPr defTabSz="918881">
              <a:defRPr/>
            </a:pPr>
            <a:endParaRPr lang="en-US" altLang="en-US" b="1" dirty="0">
              <a:latin typeface="Arial" panose="020B0604020202020204" pitchFamily="34" charset="0"/>
            </a:endParaRPr>
          </a:p>
          <a:p>
            <a:pPr defTabSz="918881">
              <a:defRPr/>
            </a:pPr>
            <a:r>
              <a:rPr lang="en-US" altLang="en-US" b="1" dirty="0">
                <a:latin typeface="Arial" panose="020B0604020202020204" pitchFamily="34" charset="0"/>
              </a:rPr>
              <a:t>Test question 39. What should a vessel operator do to keep a proper lookout? Answer- Watch for navigational hazards.</a:t>
            </a:r>
          </a:p>
          <a:p>
            <a:pPr defTabSz="918881">
              <a:defRPr/>
            </a:pPr>
            <a:r>
              <a:rPr lang="en-US" altLang="en-US" b="1" dirty="0">
                <a:latin typeface="Arial" panose="020B0604020202020204" pitchFamily="34" charset="0"/>
              </a:rPr>
              <a:t>Test question 41. Why should a vessel operator keep a proper lookout? Answer – To avoid collisions.</a:t>
            </a:r>
          </a:p>
          <a:p>
            <a:endParaRPr lang="en-US" dirty="0"/>
          </a:p>
          <a:p>
            <a:r>
              <a:rPr lang="en-US" dirty="0"/>
              <a:t>Failure to do any of these three bullet points on the slide are the primary causes of boating accidents.</a:t>
            </a:r>
          </a:p>
          <a:p>
            <a:endParaRPr lang="en-US" dirty="0"/>
          </a:p>
          <a:p>
            <a:r>
              <a:rPr lang="en-US" b="1" dirty="0">
                <a:latin typeface="Arial" panose="020B0604020202020204" pitchFamily="34" charset="0"/>
              </a:rPr>
              <a:t>Navrules</a:t>
            </a:r>
          </a:p>
          <a:p>
            <a:endParaRPr lang="en-US" b="1" dirty="0">
              <a:latin typeface="Arial" panose="020B0604020202020204" pitchFamily="34" charset="0"/>
            </a:endParaRPr>
          </a:p>
          <a:p>
            <a:r>
              <a:rPr lang="en-US" dirty="0">
                <a:latin typeface="Arial" panose="020B0604020202020204" pitchFamily="34" charset="0"/>
              </a:rPr>
              <a:t>Can be downloaded from the Coast Guard Navigation Center at </a:t>
            </a:r>
            <a:r>
              <a:rPr lang="en-US" b="1" dirty="0">
                <a:latin typeface="Arial" panose="020B0604020202020204" pitchFamily="34" charset="0"/>
              </a:rPr>
              <a:t>https://www.navcen.uscg.gov/</a:t>
            </a:r>
          </a:p>
          <a:p>
            <a:pPr defTabSz="918881">
              <a:defRPr/>
            </a:pPr>
            <a:r>
              <a:rPr lang="en-US" dirty="0"/>
              <a:t>Also available on the Coast Guard app in IOS and Android</a:t>
            </a:r>
          </a:p>
          <a:p>
            <a:endParaRPr lang="en-US" dirty="0">
              <a:latin typeface="Arial" panose="020B0604020202020204" pitchFamily="34" charset="0"/>
            </a:endParaRPr>
          </a:p>
          <a:p>
            <a:r>
              <a:rPr lang="en-US" dirty="0"/>
              <a:t>Seamanship is rule 2</a:t>
            </a:r>
          </a:p>
          <a:p>
            <a:r>
              <a:rPr lang="en-US" dirty="0"/>
              <a:t>Lookout is rule 5</a:t>
            </a:r>
          </a:p>
          <a:p>
            <a:r>
              <a:rPr lang="en-US" dirty="0"/>
              <a:t>Speed is rule 6</a:t>
            </a:r>
          </a:p>
          <a:p>
            <a:endParaRPr lang="en-US" dirty="0"/>
          </a:p>
          <a:p>
            <a:endParaRPr lang="en-US" dirty="0"/>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65AB4-77DB-4C11-8E85-CB897174C739}" type="slidenum">
              <a:rPr lang="en-US" smtClean="0"/>
              <a:pPr/>
              <a:t>7</a:t>
            </a:fld>
            <a:endParaRPr lang="en-US" dirty="0"/>
          </a:p>
        </p:txBody>
      </p:sp>
    </p:spTree>
    <p:extLst>
      <p:ext uri="{BB962C8B-B14F-4D97-AF65-F5344CB8AC3E}">
        <p14:creationId xmlns:p14="http://schemas.microsoft.com/office/powerpoint/2010/main" val="37669796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p:spPr>
      </p:sp>
      <p:sp>
        <p:nvSpPr>
          <p:cNvPr id="441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qustion15. How can propeller strike accidents be avoided? Answer - Tu</a:t>
            </a:r>
            <a:r>
              <a:rPr lang="en-US" b="1">
                <a:latin typeface="Arial" panose="020B0604020202020204" pitchFamily="34" charset="0"/>
              </a:rPr>
              <a:t>rn off the engine when passengers are boarding.</a:t>
            </a:r>
            <a:endParaRPr lang="en-US" altLang="en-US" b="1">
              <a:latin typeface="Arial" panose="020B0604020202020204" pitchFamily="34" charset="0"/>
            </a:endParaRPr>
          </a:p>
          <a:p>
            <a:endParaRPr lang="en-US"/>
          </a:p>
          <a:p>
            <a:r>
              <a:rPr lang="en-US"/>
              <a:t>While propeller guards are not required on recreational vessels, propeller guards help in reducing strikes with objects in the water including people.</a:t>
            </a:r>
          </a:p>
          <a:p>
            <a:endParaRPr lang="en-US"/>
          </a:p>
        </p:txBody>
      </p:sp>
      <p:sp>
        <p:nvSpPr>
          <p:cNvPr id="441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B2F776-ACC4-46FA-AA30-8D36AA300101}" type="slidenum">
              <a:rPr lang="en-US" smtClean="0"/>
              <a:pPr/>
              <a:t>71</a:t>
            </a:fld>
            <a:endParaRPr lang="en-US"/>
          </a:p>
        </p:txBody>
      </p:sp>
    </p:spTree>
    <p:extLst>
      <p:ext uri="{BB962C8B-B14F-4D97-AF65-F5344CB8AC3E}">
        <p14:creationId xmlns:p14="http://schemas.microsoft.com/office/powerpoint/2010/main" val="390389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p:spPr>
      </p:sp>
      <p:sp>
        <p:nvSpPr>
          <p:cNvPr id="38400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22. When two vessels are operating in the same general area, who is responsible for avoiding a collision? Answer – The operator of BOTH vessels.</a:t>
            </a:r>
          </a:p>
          <a:p>
            <a:endParaRPr lang="en-US"/>
          </a:p>
          <a:p>
            <a:r>
              <a:rPr lang="en-US"/>
              <a:t>Do whatever you need to do to avoid collision. Everyone needs to lookout for the other guy and be prepared to take evasive action, change course, or stop to prevent a collision. This is Rule 2</a:t>
            </a:r>
          </a:p>
          <a:p>
            <a:endParaRPr lang="en-US"/>
          </a:p>
        </p:txBody>
      </p:sp>
      <p:sp>
        <p:nvSpPr>
          <p:cNvPr id="384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7C8238-2943-4227-9CF2-6FF049960270}" type="slidenum">
              <a:rPr lang="en-US" smtClean="0"/>
              <a:pPr/>
              <a:t>8</a:t>
            </a:fld>
            <a:endParaRPr lang="en-US"/>
          </a:p>
        </p:txBody>
      </p:sp>
    </p:spTree>
    <p:extLst>
      <p:ext uri="{BB962C8B-B14F-4D97-AF65-F5344CB8AC3E}">
        <p14:creationId xmlns:p14="http://schemas.microsoft.com/office/powerpoint/2010/main" val="8050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p:spPr>
      </p:sp>
      <p:sp>
        <p:nvSpPr>
          <p:cNvPr id="384003"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altLang="en-US" b="1">
                <a:latin typeface="Arial" panose="020B0604020202020204" pitchFamily="34" charset="0"/>
              </a:rPr>
              <a:t>Instructor Notes:</a:t>
            </a:r>
          </a:p>
          <a:p>
            <a:pPr defTabSz="918881">
              <a:defRPr/>
            </a:pPr>
            <a:endParaRPr lang="en-US" altLang="en-US" b="1">
              <a:latin typeface="Arial" panose="020B0604020202020204" pitchFamily="34" charset="0"/>
            </a:endParaRPr>
          </a:p>
          <a:p>
            <a:pPr defTabSz="918881">
              <a:defRPr/>
            </a:pPr>
            <a:r>
              <a:rPr lang="en-US" altLang="en-US" b="1">
                <a:latin typeface="Arial" panose="020B0604020202020204" pitchFamily="34" charset="0"/>
              </a:rPr>
              <a:t>Test question 22. When two vessels are operating in the same general area, who is responsible for avoiding a collision? Answer – The operator of BOTH vessels.</a:t>
            </a:r>
          </a:p>
          <a:p>
            <a:endParaRPr lang="en-US"/>
          </a:p>
          <a:p>
            <a:r>
              <a:rPr lang="en-US"/>
              <a:t>Do whatever you need to do to avoid collision. Everyone needs to lookout for the other guy and be prepared to take evasive action, change course, or stop to prevent a collision. This is Rule 2</a:t>
            </a:r>
          </a:p>
          <a:p>
            <a:endParaRPr lang="en-US"/>
          </a:p>
        </p:txBody>
      </p:sp>
      <p:sp>
        <p:nvSpPr>
          <p:cNvPr id="384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7C8238-2943-4227-9CF2-6FF049960270}" type="slidenum">
              <a:rPr lang="en-US" smtClean="0"/>
              <a:pPr/>
              <a:t>9</a:t>
            </a:fld>
            <a:endParaRPr lang="en-US"/>
          </a:p>
        </p:txBody>
      </p:sp>
    </p:spTree>
    <p:extLst>
      <p:ext uri="{BB962C8B-B14F-4D97-AF65-F5344CB8AC3E}">
        <p14:creationId xmlns:p14="http://schemas.microsoft.com/office/powerpoint/2010/main" val="1823260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pic>
        <p:nvPicPr>
          <p:cNvPr id="4" name="Picture 9" descr="\\Ladybird\Shared_Media\Graphics\KE_Logos\Export_PPT\KE_logo.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733800" cy="4525963"/>
          </a:xfrm>
        </p:spPr>
        <p:txBody>
          <a:bodyPr>
            <a:noAutofit/>
          </a:bodyPr>
          <a:lstStyle>
            <a:lvl1pPr>
              <a:defRPr sz="2500" b="0">
                <a:latin typeface="Arial Black"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343400" y="1600200"/>
            <a:ext cx="4343400" cy="4525963"/>
          </a:xfrm>
        </p:spPr>
        <p:txBody>
          <a:bodyPr>
            <a:noAutofit/>
          </a:bodyPr>
          <a:lstStyle>
            <a:lvl1pPr>
              <a:buFontTx/>
              <a:buNone/>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Autofit/>
          </a:bodyPr>
          <a:lstStyle>
            <a:lvl1pPr>
              <a:defRPr sz="35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685800" y="4876800"/>
            <a:ext cx="7772400" cy="762000"/>
          </a:xfrm>
        </p:spPr>
        <p:txBody>
          <a:bodyPr>
            <a:noAutofit/>
          </a:bodyPr>
          <a:lstStyle>
            <a:lvl1pPr marL="0" indent="0" algn="ctr">
              <a:buNone/>
              <a:defRPr sz="35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792288" y="2590800"/>
            <a:ext cx="5486400" cy="20574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3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spcBef>
                <a:spcPts val="3000"/>
              </a:spcBef>
              <a:defRPr sz="250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spcBef>
                <a:spcPts val="3000"/>
              </a:spcBef>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74688"/>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1"/>
            <a:ext cx="4040188"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4041775" cy="674687"/>
          </a:xfrm>
        </p:spPr>
        <p:txBody>
          <a:bodyPr anchor="ctr">
            <a:noAutofit/>
          </a:bodyPr>
          <a:lstStyle>
            <a:lvl1pPr marL="0" indent="0">
              <a:buNone/>
              <a:defRPr sz="25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1"/>
            <a:ext cx="4041775"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1/28/21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a:solidFill>
                  <a:srgbClr val="595959"/>
                </a:solidFill>
                <a:latin typeface="Arial" pitchFamily="34" charset="0"/>
                <a:cs typeface="Arial" pitchFamily="34" charset="0"/>
              </a:rPr>
              <a:t>Copyright © 2018 Boat Ed</a:t>
            </a:r>
            <a:r>
              <a:rPr lang="en-US" sz="1400" baseline="20000">
                <a:solidFill>
                  <a:srgbClr val="595959"/>
                </a:solidFill>
                <a:cs typeface="Arial" charset="0"/>
              </a:rPr>
              <a:t>®</a:t>
            </a:r>
            <a:endParaRPr lang="en-US" sz="1400" b="1">
              <a:solidFill>
                <a:srgbClr val="59595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xStyles>
    <p:titleStyle>
      <a:lvl1pPr algn="ctr" rtl="0" eaLnBrk="0" fontAlgn="base" hangingPunct="0">
        <a:spcBef>
          <a:spcPct val="0"/>
        </a:spcBef>
        <a:spcAft>
          <a:spcPct val="0"/>
        </a:spcAft>
        <a:defRPr sz="35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a:solidFill>
                  <a:srgbClr val="595959"/>
                </a:solidFill>
                <a:latin typeface="Arial" pitchFamily="34" charset="0"/>
                <a:cs typeface="Arial" pitchFamily="34" charset="0"/>
              </a:rPr>
              <a:t>Copyright © 2015 Boat Ed</a:t>
            </a:r>
            <a:r>
              <a:rPr lang="en-US" sz="1400" baseline="20000">
                <a:solidFill>
                  <a:srgbClr val="595959"/>
                </a:solidFill>
                <a:cs typeface="Arial" charset="0"/>
              </a:rPr>
              <a:t>®</a:t>
            </a:r>
            <a:endParaRPr lang="en-US" sz="1400" b="1">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2.jpeg"/></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p:txBody>
          <a:bodyPr/>
          <a:lstStyle/>
          <a:p>
            <a:pPr eaLnBrk="1" hangingPunct="1"/>
            <a:r>
              <a:rPr lang="en-US" dirty="0" err="1"/>
              <a:t>Capitulo</a:t>
            </a:r>
            <a:r>
              <a:rPr lang="en-US" sz="4400"/>
              <a:t> 3 </a:t>
            </a:r>
            <a:br>
              <a:rPr lang="en-US"/>
            </a:br>
            <a:endParaRPr lang="en-US" sz="5600"/>
          </a:p>
        </p:txBody>
      </p:sp>
      <p:pic>
        <p:nvPicPr>
          <p:cNvPr id="104452" name="Picture 4" descr="buoy_nun_re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5200" y="1416844"/>
            <a:ext cx="2209800" cy="3314701"/>
          </a:xfrm>
          <a:prstGeom prst="rect">
            <a:avLst/>
          </a:prstGeom>
          <a:noFill/>
          <a:ln w="9525">
            <a:noFill/>
            <a:miter lim="800000"/>
            <a:headEnd/>
            <a:tailEnd/>
          </a:ln>
        </p:spPr>
      </p:pic>
      <p:sp>
        <p:nvSpPr>
          <p:cNvPr id="2" name="TextBox 1"/>
          <p:cNvSpPr txBox="1"/>
          <p:nvPr/>
        </p:nvSpPr>
        <p:spPr>
          <a:xfrm>
            <a:off x="1543538" y="6232769"/>
            <a:ext cx="184666" cy="369332"/>
          </a:xfrm>
          <a:prstGeom prst="rect">
            <a:avLst/>
          </a:prstGeom>
          <a:noFill/>
        </p:spPr>
        <p:txBody>
          <a:bodyPr wrap="none" rtlCol="0">
            <a:spAutoFit/>
          </a:bodyPr>
          <a:lstStyle/>
          <a:p>
            <a:endParaRPr lang="en-US"/>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4" name="Subtitle 3">
            <a:extLst>
              <a:ext uri="{FF2B5EF4-FFF2-40B4-BE49-F238E27FC236}">
                <a16:creationId xmlns:a16="http://schemas.microsoft.com/office/drawing/2014/main" id="{25C26CB9-9A9F-42D9-9950-5984C01A0E9C}"/>
              </a:ext>
            </a:extLst>
          </p:cNvPr>
          <p:cNvSpPr>
            <a:spLocks noGrp="1"/>
          </p:cNvSpPr>
          <p:nvPr>
            <p:ph type="subTitle" idx="1"/>
          </p:nvPr>
        </p:nvSpPr>
        <p:spPr/>
        <p:txBody>
          <a:bodyPr/>
          <a:lstStyle/>
          <a:p>
            <a:r>
              <a:rPr lang="en-US"/>
              <a:t>NAVEGANDO CON PRUDENCIA</a:t>
            </a:r>
          </a:p>
        </p:txBody>
      </p:sp>
      <p:pic>
        <p:nvPicPr>
          <p:cNvPr id="5" name="Picture 4">
            <a:extLst>
              <a:ext uri="{FF2B5EF4-FFF2-40B4-BE49-F238E27FC236}">
                <a16:creationId xmlns:a16="http://schemas.microsoft.com/office/drawing/2014/main" id="{AD6F6785-822F-0746-B262-74092DCB89DD}"/>
              </a:ext>
            </a:extLst>
          </p:cNvPr>
          <p:cNvPicPr>
            <a:picLocks noChangeAspect="1"/>
          </p:cNvPicPr>
          <p:nvPr/>
        </p:nvPicPr>
        <p:blipFill>
          <a:blip r:embed="rId5"/>
          <a:stretch>
            <a:fillRect/>
          </a:stretch>
        </p:blipFill>
        <p:spPr>
          <a:xfrm>
            <a:off x="533400" y="502444"/>
            <a:ext cx="914400" cy="914400"/>
          </a:xfrm>
          <a:prstGeom prst="rect">
            <a:avLst/>
          </a:prstGeom>
        </p:spPr>
      </p:pic>
    </p:spTree>
    <p:extLst>
      <p:ext uri="{BB962C8B-B14F-4D97-AF65-F5344CB8AC3E}">
        <p14:creationId xmlns:p14="http://schemas.microsoft.com/office/powerpoint/2010/main" val="280209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p:txBody>
          <a:bodyPr/>
          <a:lstStyle/>
          <a:p>
            <a:r>
              <a:rPr lang="en-US" err="1"/>
              <a:t>Reglas</a:t>
            </a:r>
            <a:r>
              <a:rPr lang="en-US"/>
              <a:t> de </a:t>
            </a:r>
            <a:r>
              <a:rPr lang="en-US" err="1"/>
              <a:t>Navegación</a:t>
            </a:r>
            <a:r>
              <a:rPr lang="en-US"/>
              <a:t>    </a:t>
            </a:r>
          </a:p>
        </p:txBody>
      </p:sp>
      <p:sp>
        <p:nvSpPr>
          <p:cNvPr id="113667" name="Content Placeholder 5"/>
          <p:cNvSpPr>
            <a:spLocks noGrp="1"/>
          </p:cNvSpPr>
          <p:nvPr>
            <p:ph idx="1"/>
          </p:nvPr>
        </p:nvSpPr>
        <p:spPr>
          <a:xfrm>
            <a:off x="304800" y="1981200"/>
            <a:ext cx="8534399" cy="4114800"/>
          </a:xfrm>
        </p:spPr>
        <p:txBody>
          <a:bodyPr/>
          <a:lstStyle/>
          <a:p>
            <a:pPr marL="0" indent="0" eaLnBrk="1" hangingPunct="1">
              <a:buNone/>
            </a:pPr>
            <a:r>
              <a:rPr lang="es-ES">
                <a:latin typeface="Arial"/>
                <a:cs typeface="Arial"/>
              </a:rPr>
              <a:t>La acción que debe tomar un operador cuando</a:t>
            </a:r>
            <a:r>
              <a:rPr lang="en-US">
                <a:latin typeface="Arial"/>
                <a:cs typeface="Arial"/>
              </a:rPr>
              <a:t> se </a:t>
            </a:r>
            <a:r>
              <a:rPr lang="en-US" err="1">
                <a:latin typeface="Arial"/>
                <a:cs typeface="Arial"/>
              </a:rPr>
              <a:t>vea</a:t>
            </a:r>
            <a:r>
              <a:rPr lang="en-US">
                <a:latin typeface="Arial"/>
                <a:cs typeface="Arial"/>
              </a:rPr>
              <a:t> </a:t>
            </a:r>
            <a:r>
              <a:rPr lang="en-US" err="1">
                <a:latin typeface="Arial"/>
                <a:cs typeface="Arial"/>
              </a:rPr>
              <a:t>otro</a:t>
            </a:r>
            <a:r>
              <a:rPr lang="en-US">
                <a:latin typeface="Arial"/>
                <a:cs typeface="Arial"/>
              </a:rPr>
              <a:t> </a:t>
            </a:r>
            <a:r>
              <a:rPr lang="en-US" err="1">
                <a:latin typeface="Arial"/>
                <a:cs typeface="Arial"/>
              </a:rPr>
              <a:t>barco</a:t>
            </a:r>
            <a:r>
              <a:rPr lang="en-US">
                <a:latin typeface="Arial"/>
                <a:cs typeface="Arial"/>
              </a:rPr>
              <a:t> </a:t>
            </a:r>
            <a:r>
              <a:rPr lang="en-US" err="1">
                <a:latin typeface="Arial"/>
                <a:cs typeface="Arial"/>
              </a:rPr>
              <a:t>depende</a:t>
            </a:r>
            <a:r>
              <a:rPr lang="en-US">
                <a:latin typeface="Arial"/>
                <a:cs typeface="Arial"/>
              </a:rPr>
              <a:t> de: </a:t>
            </a:r>
            <a:endParaRPr lang="en-US"/>
          </a:p>
          <a:p>
            <a:pPr eaLnBrk="1" hangingPunct="1"/>
            <a:r>
              <a:rPr lang="es-ES">
                <a:latin typeface="Arial" charset="0"/>
                <a:cs typeface="Arial" charset="0"/>
              </a:rPr>
              <a:t>   ¿Qué tipo de propulsión tiene?</a:t>
            </a:r>
            <a:endParaRPr lang="en-US">
              <a:latin typeface="Arial" charset="0"/>
              <a:cs typeface="Arial" charset="0"/>
            </a:endParaRPr>
          </a:p>
          <a:p>
            <a:pPr eaLnBrk="1" hangingPunct="1"/>
            <a:r>
              <a:rPr lang="es-ES">
                <a:latin typeface="Arial" charset="0"/>
                <a:cs typeface="Arial" charset="0"/>
              </a:rPr>
              <a:t>   ¿Cómo se acercan los dos barcos el uno al otro?</a:t>
            </a:r>
          </a:p>
          <a:p>
            <a:pPr eaLnBrk="1" hangingPunct="1"/>
            <a:r>
              <a:rPr lang="es-ES">
                <a:latin typeface="Arial" charset="0"/>
                <a:cs typeface="Arial" charset="0"/>
              </a:rPr>
              <a:t>   ¿Quién es el que cede el derecho de paso? </a:t>
            </a:r>
            <a:endParaRPr lang="en-US">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754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err="1"/>
              <a:t>Reglas</a:t>
            </a:r>
            <a:r>
              <a:rPr lang="en-US"/>
              <a:t> de </a:t>
            </a:r>
            <a:r>
              <a:rPr lang="en-US" err="1"/>
              <a:t>Navegación</a:t>
            </a:r>
            <a:r>
              <a:rPr lang="en-US"/>
              <a:t>
</a:t>
            </a:r>
          </a:p>
        </p:txBody>
      </p:sp>
      <p:sp>
        <p:nvSpPr>
          <p:cNvPr id="113667" name="Content Placeholder 5"/>
          <p:cNvSpPr>
            <a:spLocks noGrp="1"/>
          </p:cNvSpPr>
          <p:nvPr>
            <p:ph idx="1"/>
          </p:nvPr>
        </p:nvSpPr>
        <p:spPr>
          <a:xfrm>
            <a:off x="152400" y="1417638"/>
            <a:ext cx="8534400" cy="3916363"/>
          </a:xfrm>
        </p:spPr>
        <p:txBody>
          <a:bodyPr/>
          <a:lstStyle/>
          <a:p>
            <a:pPr marL="0" indent="0">
              <a:buNone/>
            </a:pPr>
            <a:r>
              <a:rPr lang="en-US" sz="2800" dirty="0" err="1">
                <a:latin typeface="Arial"/>
                <a:cs typeface="Arial"/>
              </a:rPr>
              <a:t>Siempre</a:t>
            </a:r>
            <a:r>
              <a:rPr lang="en-US" sz="2800" dirty="0">
                <a:latin typeface="Arial"/>
                <a:cs typeface="Arial"/>
              </a:rPr>
              <a:t> </a:t>
            </a:r>
            <a:r>
              <a:rPr lang="en-US" sz="2800" dirty="0" err="1">
                <a:latin typeface="Arial"/>
                <a:cs typeface="Arial"/>
              </a:rPr>
              <a:t>ceda</a:t>
            </a:r>
            <a:r>
              <a:rPr lang="en-US" sz="2800" dirty="0">
                <a:latin typeface="Arial"/>
                <a:cs typeface="Arial"/>
              </a:rPr>
              <a:t> el </a:t>
            </a:r>
            <a:r>
              <a:rPr lang="en-US" sz="2800" dirty="0" err="1">
                <a:latin typeface="Arial"/>
                <a:cs typeface="Arial"/>
              </a:rPr>
              <a:t>paso</a:t>
            </a:r>
            <a:r>
              <a:rPr lang="en-US" sz="2800" dirty="0">
                <a:latin typeface="Arial"/>
                <a:cs typeface="Arial"/>
              </a:rPr>
              <a:t> a:</a:t>
            </a:r>
            <a:endParaRPr lang="en-US" sz="2800" dirty="0"/>
          </a:p>
          <a:p>
            <a:pPr lvl="1"/>
            <a:r>
              <a:rPr lang="en-US" dirty="0" err="1">
                <a:latin typeface="Arial"/>
                <a:cs typeface="Arial"/>
              </a:rPr>
              <a:t>Barcos</a:t>
            </a:r>
            <a:r>
              <a:rPr lang="en-US" dirty="0">
                <a:latin typeface="Arial"/>
                <a:cs typeface="Arial"/>
              </a:rPr>
              <a:t> </a:t>
            </a:r>
            <a:r>
              <a:rPr lang="en-US" dirty="0" err="1">
                <a:latin typeface="Arial"/>
                <a:cs typeface="Arial"/>
              </a:rPr>
              <a:t>anclados</a:t>
            </a:r>
            <a:r>
              <a:rPr lang="en-US" dirty="0">
                <a:latin typeface="Arial"/>
                <a:cs typeface="Arial"/>
              </a:rPr>
              <a:t> o </a:t>
            </a:r>
            <a:r>
              <a:rPr lang="en-US" dirty="0" err="1">
                <a:latin typeface="Arial"/>
                <a:cs typeface="Arial"/>
              </a:rPr>
              <a:t>descapacitados</a:t>
            </a:r>
            <a:endParaRPr lang="en-US" dirty="0">
              <a:latin typeface="Arial"/>
              <a:cs typeface="Arial"/>
            </a:endParaRPr>
          </a:p>
          <a:p>
            <a:pPr lvl="1"/>
            <a:r>
              <a:rPr lang="es-ES" dirty="0">
                <a:latin typeface="Arial"/>
                <a:cs typeface="Arial"/>
              </a:rPr>
              <a:t>Naves restringidas en su capacidad de               	maniobrar</a:t>
            </a:r>
            <a:endParaRPr lang="en-US" dirty="0">
              <a:latin typeface="Arial"/>
              <a:cs typeface="Arial"/>
            </a:endParaRPr>
          </a:p>
          <a:p>
            <a:pPr lvl="1"/>
            <a:r>
              <a:rPr lang="es-ES" dirty="0">
                <a:latin typeface="Arial"/>
                <a:cs typeface="Arial"/>
              </a:rPr>
              <a:t>Embarcaciones limitadas por su calado</a:t>
            </a:r>
            <a:endParaRPr lang="en-US" dirty="0">
              <a:latin typeface="Arial"/>
              <a:cs typeface="Arial"/>
            </a:endParaRPr>
          </a:p>
          <a:p>
            <a:pPr lvl="1"/>
            <a:r>
              <a:rPr lang="es-ES" dirty="0">
                <a:latin typeface="Arial"/>
                <a:cs typeface="Arial"/>
              </a:rPr>
              <a:t>Buques de pesca comercial con redes en el agua</a:t>
            </a:r>
            <a:endParaRPr lang="en-US" dirty="0">
              <a:latin typeface="Arial"/>
              <a:cs typeface="Arial"/>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7415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0" y="78154"/>
            <a:ext cx="9144000" cy="1143000"/>
          </a:xfrm>
        </p:spPr>
        <p:txBody>
          <a:bodyPr/>
          <a:lstStyle/>
          <a:p>
            <a:r>
              <a:rPr lang="en-US" err="1"/>
              <a:t>Jerarquía</a:t>
            </a:r>
            <a:r>
              <a:rPr lang="en-US"/>
              <a:t> de </a:t>
            </a:r>
            <a:r>
              <a:rPr lang="en-US" err="1"/>
              <a:t>maniobrabilidad</a:t>
            </a:r>
            <a:r>
              <a:rPr lang="en-US"/>
              <a:t>
</a:t>
            </a:r>
          </a:p>
        </p:txBody>
      </p:sp>
      <p:sp>
        <p:nvSpPr>
          <p:cNvPr id="2" name="Content Placeholder 1"/>
          <p:cNvSpPr>
            <a:spLocks noGrp="1"/>
          </p:cNvSpPr>
          <p:nvPr>
            <p:ph sz="half" idx="2"/>
          </p:nvPr>
        </p:nvSpPr>
        <p:spPr/>
        <p:txBody>
          <a:bodyPr/>
          <a:lstStyle/>
          <a:p>
            <a:endParaRPr lang="en-US"/>
          </a:p>
        </p:txBody>
      </p:sp>
      <p:pic>
        <p:nvPicPr>
          <p:cNvPr id="9" name="Picture 8" descr="order"/>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944" y="1767220"/>
            <a:ext cx="8229600" cy="4454525"/>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3" name="TextBox 2">
            <a:extLst>
              <a:ext uri="{FF2B5EF4-FFF2-40B4-BE49-F238E27FC236}">
                <a16:creationId xmlns:a16="http://schemas.microsoft.com/office/drawing/2014/main" id="{F7922B43-448F-4926-A12E-A56D6E79D025}"/>
              </a:ext>
            </a:extLst>
          </p:cNvPr>
          <p:cNvSpPr txBox="1"/>
          <p:nvPr/>
        </p:nvSpPr>
        <p:spPr>
          <a:xfrm>
            <a:off x="4230429" y="1811522"/>
            <a:ext cx="2743199" cy="369332"/>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rial"/>
                <a:cs typeface="Arial"/>
              </a:rPr>
              <a:t>Barco a motor</a:t>
            </a:r>
          </a:p>
        </p:txBody>
      </p:sp>
      <p:sp>
        <p:nvSpPr>
          <p:cNvPr id="8" name="TextBox 7">
            <a:extLst>
              <a:ext uri="{FF2B5EF4-FFF2-40B4-BE49-F238E27FC236}">
                <a16:creationId xmlns:a16="http://schemas.microsoft.com/office/drawing/2014/main" id="{49A468BB-4CE6-47EB-BBB5-4B460306B626}"/>
              </a:ext>
            </a:extLst>
          </p:cNvPr>
          <p:cNvSpPr txBox="1"/>
          <p:nvPr/>
        </p:nvSpPr>
        <p:spPr>
          <a:xfrm>
            <a:off x="4396562" y="2668771"/>
            <a:ext cx="2743199" cy="369332"/>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latin typeface="Arial"/>
                <a:cs typeface="Arial"/>
              </a:rPr>
              <a:t>Velero</a:t>
            </a:r>
            <a:r>
              <a:rPr lang="en-US" dirty="0">
                <a:latin typeface="Arial"/>
                <a:cs typeface="Arial"/>
              </a:rPr>
              <a:t> no a motor</a:t>
            </a:r>
          </a:p>
        </p:txBody>
      </p:sp>
      <p:sp>
        <p:nvSpPr>
          <p:cNvPr id="10" name="TextBox 9">
            <a:extLst>
              <a:ext uri="{FF2B5EF4-FFF2-40B4-BE49-F238E27FC236}">
                <a16:creationId xmlns:a16="http://schemas.microsoft.com/office/drawing/2014/main" id="{53178C9A-FA13-4874-BDC5-C7D0BD413E09}"/>
              </a:ext>
            </a:extLst>
          </p:cNvPr>
          <p:cNvSpPr txBox="1"/>
          <p:nvPr/>
        </p:nvSpPr>
        <p:spPr>
          <a:xfrm>
            <a:off x="4522824" y="3526022"/>
            <a:ext cx="2743199" cy="369332"/>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latin typeface="Arial"/>
                <a:cs typeface="Arial"/>
              </a:rPr>
              <a:t>Pesca</a:t>
            </a:r>
            <a:r>
              <a:rPr lang="en-US" dirty="0">
                <a:latin typeface="Arial"/>
                <a:cs typeface="Arial"/>
              </a:rPr>
              <a:t> commercial</a:t>
            </a:r>
          </a:p>
        </p:txBody>
      </p:sp>
      <p:sp>
        <p:nvSpPr>
          <p:cNvPr id="11" name="TextBox 10">
            <a:extLst>
              <a:ext uri="{FF2B5EF4-FFF2-40B4-BE49-F238E27FC236}">
                <a16:creationId xmlns:a16="http://schemas.microsoft.com/office/drawing/2014/main" id="{CF39ABF6-1A0E-4F91-A132-59A7F572AC96}"/>
              </a:ext>
            </a:extLst>
          </p:cNvPr>
          <p:cNvSpPr txBox="1"/>
          <p:nvPr/>
        </p:nvSpPr>
        <p:spPr>
          <a:xfrm>
            <a:off x="4609214" y="4423144"/>
            <a:ext cx="2743199" cy="369332"/>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latin typeface="Arial"/>
                <a:cs typeface="Arial"/>
              </a:rPr>
              <a:t>Restringido</a:t>
            </a:r>
            <a:r>
              <a:rPr lang="en-US" dirty="0">
                <a:latin typeface="Arial"/>
                <a:cs typeface="Arial"/>
              </a:rPr>
              <a:t> </a:t>
            </a:r>
          </a:p>
        </p:txBody>
      </p:sp>
      <p:sp>
        <p:nvSpPr>
          <p:cNvPr id="12" name="TextBox 11">
            <a:extLst>
              <a:ext uri="{FF2B5EF4-FFF2-40B4-BE49-F238E27FC236}">
                <a16:creationId xmlns:a16="http://schemas.microsoft.com/office/drawing/2014/main" id="{ACFABC20-3C02-4B57-86BB-133C4D5551E0}"/>
              </a:ext>
            </a:extLst>
          </p:cNvPr>
          <p:cNvSpPr txBox="1"/>
          <p:nvPr/>
        </p:nvSpPr>
        <p:spPr>
          <a:xfrm>
            <a:off x="4569341" y="5326911"/>
            <a:ext cx="2743199" cy="369332"/>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rial"/>
                <a:cs typeface="Arial"/>
              </a:rPr>
              <a:t>Sin control</a:t>
            </a:r>
          </a:p>
        </p:txBody>
      </p:sp>
    </p:spTree>
    <p:extLst>
      <p:ext uri="{BB962C8B-B14F-4D97-AF65-F5344CB8AC3E}">
        <p14:creationId xmlns:p14="http://schemas.microsoft.com/office/powerpoint/2010/main" val="288112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0" y="78154"/>
            <a:ext cx="9144000" cy="1143000"/>
          </a:xfrm>
        </p:spPr>
        <p:txBody>
          <a:bodyPr/>
          <a:lstStyle/>
          <a:p>
            <a:r>
              <a:rPr lang="en-US" dirty="0" err="1"/>
              <a:t>Sectores</a:t>
            </a:r>
            <a:r>
              <a:rPr lang="en-US" dirty="0"/>
              <a:t> de </a:t>
            </a:r>
            <a:r>
              <a:rPr lang="en-US" dirty="0" err="1"/>
              <a:t>visibilidad</a:t>
            </a:r>
            <a:endParaRPr lang="en-US" dirty="0"/>
          </a:p>
        </p:txBody>
      </p:sp>
      <p:sp>
        <p:nvSpPr>
          <p:cNvPr id="10" name="Oval 9"/>
          <p:cNvSpPr>
            <a:spLocks noChangeArrowheads="1"/>
          </p:cNvSpPr>
          <p:nvPr/>
        </p:nvSpPr>
        <p:spPr bwMode="auto">
          <a:xfrm>
            <a:off x="1600200" y="1219200"/>
            <a:ext cx="5386388" cy="5156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r>
              <a:rPr lang="en-US" b="1">
                <a:solidFill>
                  <a:schemeClr val="bg1"/>
                </a:solidFill>
              </a:rPr>
              <a:t>White Sector</a:t>
            </a:r>
          </a:p>
        </p:txBody>
      </p:sp>
      <p:pic>
        <p:nvPicPr>
          <p:cNvPr id="11" name="Picture 10" descr="sidelights copy"/>
          <p:cNvPicPr>
            <a:picLocks noChangeAspect="1" noChangeArrowheads="1"/>
          </p:cNvPicPr>
          <p:nvPr/>
        </p:nvPicPr>
        <p:blipFill>
          <a:blip r:embed="rId3">
            <a:clrChange>
              <a:clrFrom>
                <a:srgbClr val="6B83D9"/>
              </a:clrFrom>
              <a:clrTo>
                <a:srgbClr val="6B83D9">
                  <a:alpha val="0"/>
                </a:srgbClr>
              </a:clrTo>
            </a:clrChange>
            <a:extLst>
              <a:ext uri="{28A0092B-C50C-407E-A947-70E740481C1C}">
                <a14:useLocalDpi xmlns:a14="http://schemas.microsoft.com/office/drawing/2010/main"/>
              </a:ext>
            </a:extLst>
          </a:blip>
          <a:srcRect/>
          <a:stretch>
            <a:fillRect/>
          </a:stretch>
        </p:blipFill>
        <p:spPr bwMode="auto">
          <a:xfrm>
            <a:off x="1480344" y="1143000"/>
            <a:ext cx="56261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sp>
        <p:nvSpPr>
          <p:cNvPr id="4" name="Rectangle 3"/>
          <p:cNvSpPr/>
          <p:nvPr/>
        </p:nvSpPr>
        <p:spPr>
          <a:xfrm>
            <a:off x="3429000" y="5715000"/>
            <a:ext cx="1981200" cy="646331"/>
          </a:xfrm>
          <a:prstGeom prst="rect">
            <a:avLst/>
          </a:prstGeom>
        </p:spPr>
        <p:txBody>
          <a:bodyPr wrap="square">
            <a:spAutoFit/>
          </a:bodyPr>
          <a:lstStyle/>
          <a:p>
            <a:pPr algn="ctr" eaLnBrk="1" hangingPunct="1"/>
            <a:r>
              <a:rPr lang="en-US" b="1">
                <a:solidFill>
                  <a:srgbClr val="000000"/>
                </a:solidFill>
              </a:rPr>
              <a:t>Sector Blanco
135°</a:t>
            </a:r>
          </a:p>
        </p:txBody>
      </p:sp>
      <p:sp>
        <p:nvSpPr>
          <p:cNvPr id="5" name="Rectangle 4"/>
          <p:cNvSpPr/>
          <p:nvPr/>
        </p:nvSpPr>
        <p:spPr>
          <a:xfrm>
            <a:off x="5410200" y="2743200"/>
            <a:ext cx="1576388" cy="646331"/>
          </a:xfrm>
          <a:prstGeom prst="rect">
            <a:avLst/>
          </a:prstGeom>
        </p:spPr>
        <p:txBody>
          <a:bodyPr wrap="square">
            <a:spAutoFit/>
          </a:bodyPr>
          <a:lstStyle/>
          <a:p>
            <a:pPr algn="ctr" eaLnBrk="1" hangingPunct="1"/>
            <a:r>
              <a:rPr lang="en-US" b="1">
                <a:solidFill>
                  <a:schemeClr val="bg1"/>
                </a:solidFill>
              </a:rPr>
              <a:t>
Sector verde</a:t>
            </a:r>
          </a:p>
        </p:txBody>
      </p:sp>
      <p:sp>
        <p:nvSpPr>
          <p:cNvPr id="12" name="Rectangle 11"/>
          <p:cNvSpPr/>
          <p:nvPr/>
        </p:nvSpPr>
        <p:spPr>
          <a:xfrm>
            <a:off x="1942246" y="2743200"/>
            <a:ext cx="1410554" cy="923330"/>
          </a:xfrm>
          <a:prstGeom prst="rect">
            <a:avLst/>
          </a:prstGeom>
        </p:spPr>
        <p:txBody>
          <a:bodyPr wrap="square">
            <a:spAutoFit/>
          </a:bodyPr>
          <a:lstStyle/>
          <a:p>
            <a:pPr algn="ctr" eaLnBrk="1" hangingPunct="1"/>
            <a:r>
              <a:rPr lang="en-US" b="1">
                <a:solidFill>
                  <a:schemeClr val="bg1"/>
                </a:solidFill>
              </a:rPr>
              <a:t>
Sector </a:t>
            </a:r>
            <a:r>
              <a:rPr lang="en-US" b="1" err="1">
                <a:solidFill>
                  <a:schemeClr val="bg1"/>
                </a:solidFill>
              </a:rPr>
              <a:t>rojo</a:t>
            </a:r>
            <a:r>
              <a:rPr lang="en-US" b="1">
                <a:solidFill>
                  <a:schemeClr val="bg1"/>
                </a:solidFill>
              </a:rPr>
              <a:t>
</a:t>
            </a:r>
          </a:p>
        </p:txBody>
      </p:sp>
      <p:sp>
        <p:nvSpPr>
          <p:cNvPr id="13" name="Rectangle 12"/>
          <p:cNvSpPr/>
          <p:nvPr/>
        </p:nvSpPr>
        <p:spPr>
          <a:xfrm rot="19096921">
            <a:off x="930335" y="2215059"/>
            <a:ext cx="843575" cy="369332"/>
          </a:xfrm>
          <a:prstGeom prst="rect">
            <a:avLst/>
          </a:prstGeom>
        </p:spPr>
        <p:txBody>
          <a:bodyPr wrap="none">
            <a:spAutoFit/>
          </a:bodyPr>
          <a:lstStyle/>
          <a:p>
            <a:pPr eaLnBrk="1" hangingPunct="1"/>
            <a:r>
              <a:rPr lang="en-US" b="1">
                <a:solidFill>
                  <a:schemeClr val="tx2"/>
                </a:solidFill>
              </a:rPr>
              <a:t>112.5</a:t>
            </a:r>
            <a:r>
              <a:rPr lang="en-US" b="1" baseline="30000">
                <a:solidFill>
                  <a:schemeClr val="tx2"/>
                </a:solidFill>
              </a:rPr>
              <a:t>o</a:t>
            </a:r>
            <a:endParaRPr lang="en-US" b="1">
              <a:solidFill>
                <a:schemeClr val="tx2"/>
              </a:solidFill>
            </a:endParaRPr>
          </a:p>
        </p:txBody>
      </p:sp>
      <p:sp>
        <p:nvSpPr>
          <p:cNvPr id="14" name="Rectangle 13"/>
          <p:cNvSpPr/>
          <p:nvPr/>
        </p:nvSpPr>
        <p:spPr>
          <a:xfrm rot="3071667">
            <a:off x="6768245" y="2317150"/>
            <a:ext cx="843575" cy="369332"/>
          </a:xfrm>
          <a:prstGeom prst="rect">
            <a:avLst/>
          </a:prstGeom>
        </p:spPr>
        <p:txBody>
          <a:bodyPr wrap="none">
            <a:spAutoFit/>
          </a:bodyPr>
          <a:lstStyle/>
          <a:p>
            <a:pPr eaLnBrk="1" hangingPunct="1"/>
            <a:r>
              <a:rPr lang="en-US" b="1">
                <a:solidFill>
                  <a:schemeClr val="tx2"/>
                </a:solidFill>
              </a:rPr>
              <a:t>112.5</a:t>
            </a:r>
            <a:r>
              <a:rPr lang="en-US" b="1" baseline="30000">
                <a:solidFill>
                  <a:schemeClr val="tx2"/>
                </a:solidFill>
              </a:rPr>
              <a:t>o</a:t>
            </a:r>
            <a:endParaRPr lang="en-US" b="1">
              <a:solidFill>
                <a:schemeClr val="tx2"/>
              </a:solidFill>
            </a:endParaRPr>
          </a:p>
        </p:txBody>
      </p:sp>
      <p:pic>
        <p:nvPicPr>
          <p:cNvPr id="15"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58720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dirty="0" err="1"/>
              <a:t>Reglas</a:t>
            </a:r>
            <a:r>
              <a:rPr lang="en-US" dirty="0"/>
              <a:t> de </a:t>
            </a:r>
            <a:r>
              <a:rPr lang="en-US" dirty="0" err="1"/>
              <a:t>Navegacion</a:t>
            </a:r>
            <a:endParaRPr lang="en-US" dirty="0"/>
          </a:p>
        </p:txBody>
      </p:sp>
      <p:sp>
        <p:nvSpPr>
          <p:cNvPr id="114691" name="Content Placeholder 6"/>
          <p:cNvSpPr>
            <a:spLocks noGrp="1"/>
          </p:cNvSpPr>
          <p:nvPr>
            <p:ph idx="1"/>
          </p:nvPr>
        </p:nvSpPr>
        <p:spPr>
          <a:xfrm>
            <a:off x="533400" y="1295400"/>
            <a:ext cx="8229600" cy="4495800"/>
          </a:xfrm>
        </p:spPr>
        <p:txBody>
          <a:bodyPr/>
          <a:lstStyle/>
          <a:p>
            <a:r>
              <a:rPr lang="es-ES" dirty="0">
                <a:latin typeface="Arial" charset="0"/>
                <a:cs typeface="Arial" charset="0"/>
              </a:rPr>
              <a:t>Las dos terminologías para explicar como actuar cuando se encuentren con otras embarcaciones</a:t>
            </a:r>
            <a:r>
              <a:rPr lang="en-US" dirty="0">
                <a:latin typeface="Arial" charset="0"/>
                <a:cs typeface="Arial" charset="0"/>
              </a:rPr>
              <a:t>.</a:t>
            </a:r>
          </a:p>
        </p:txBody>
      </p:sp>
      <p:sp>
        <p:nvSpPr>
          <p:cNvPr id="114692" name="TextBox 5"/>
          <p:cNvSpPr txBox="1">
            <a:spLocks noChangeArrowheads="1"/>
          </p:cNvSpPr>
          <p:nvPr/>
        </p:nvSpPr>
        <p:spPr bwMode="auto">
          <a:xfrm>
            <a:off x="5334000" y="2895600"/>
            <a:ext cx="2362200" cy="461665"/>
          </a:xfrm>
          <a:prstGeom prst="rect">
            <a:avLst/>
          </a:prstGeom>
          <a:noFill/>
          <a:ln w="9525">
            <a:noFill/>
            <a:miter lim="800000"/>
            <a:headEnd/>
            <a:tailEnd/>
          </a:ln>
        </p:spPr>
        <p:txBody>
          <a:bodyPr lIns="91440" tIns="45720" rIns="91440" bIns="45720" anchor="t">
            <a:spAutoFit/>
          </a:bodyPr>
          <a:lstStyle/>
          <a:p>
            <a:r>
              <a:rPr lang="en-US" sz="2400" b="1">
                <a:latin typeface="Arial"/>
                <a:cs typeface="Arial"/>
              </a:rPr>
              <a:t> </a:t>
            </a:r>
            <a:r>
              <a:rPr lang="en-US" sz="2400" b="1">
                <a:solidFill>
                  <a:srgbClr val="C00000"/>
                </a:solidFill>
                <a:latin typeface="Arial"/>
                <a:cs typeface="Arial"/>
              </a:rPr>
              <a:t>Cede el paso</a:t>
            </a:r>
          </a:p>
        </p:txBody>
      </p:sp>
      <p:sp>
        <p:nvSpPr>
          <p:cNvPr id="114693" name="Rectangle 6"/>
          <p:cNvSpPr>
            <a:spLocks noChangeArrowheads="1"/>
          </p:cNvSpPr>
          <p:nvPr/>
        </p:nvSpPr>
        <p:spPr bwMode="auto">
          <a:xfrm>
            <a:off x="5390264" y="4213594"/>
            <a:ext cx="2438400" cy="461665"/>
          </a:xfrm>
          <a:prstGeom prst="rect">
            <a:avLst/>
          </a:prstGeom>
          <a:noFill/>
          <a:ln w="9525">
            <a:noFill/>
            <a:miter lim="800000"/>
            <a:headEnd/>
            <a:tailEnd/>
          </a:ln>
        </p:spPr>
        <p:txBody>
          <a:bodyPr wrap="square" lIns="91440" tIns="45720" rIns="91440" bIns="45720" anchor="t">
            <a:spAutoFit/>
          </a:bodyPr>
          <a:lstStyle/>
          <a:p>
            <a:r>
              <a:rPr lang="en-US" sz="2400" b="1">
                <a:solidFill>
                  <a:srgbClr val="AB8411"/>
                </a:solidFill>
                <a:latin typeface="Arial"/>
                <a:cs typeface="Arial"/>
              </a:rPr>
              <a:t>Sigue el rumbo</a:t>
            </a:r>
            <a:endParaRPr lang="en-US" sz="2400">
              <a:cs typeface="Arial"/>
            </a:endParaRPr>
          </a:p>
        </p:txBody>
      </p:sp>
      <p:pic>
        <p:nvPicPr>
          <p:cNvPr id="114694" name="Picture 7" descr="encounter_sail_head-on_term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2362200"/>
            <a:ext cx="3486150" cy="3006022"/>
          </a:xfrm>
          <a:prstGeom prst="rect">
            <a:avLst/>
          </a:prstGeom>
          <a:noFill/>
          <a:ln w="9525">
            <a:noFill/>
            <a:miter lim="800000"/>
            <a:headEnd/>
            <a:tailEnd/>
          </a:ln>
        </p:spPr>
      </p:pic>
      <p:pic>
        <p:nvPicPr>
          <p:cNvPr id="9"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01127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dirty="0"/>
              <a:t>Encuentro </a:t>
            </a:r>
            <a:r>
              <a:rPr lang="en-US" dirty="0" err="1"/>
              <a:t>Frente</a:t>
            </a:r>
            <a:r>
              <a:rPr lang="en-US" dirty="0"/>
              <a:t> a </a:t>
            </a:r>
            <a:r>
              <a:rPr lang="en-US" dirty="0" err="1"/>
              <a:t>Frente</a:t>
            </a:r>
            <a:endParaRPr lang="en-US" dirty="0"/>
          </a:p>
        </p:txBody>
      </p:sp>
      <p:sp>
        <p:nvSpPr>
          <p:cNvPr id="114691" name="Content Placeholder 6"/>
          <p:cNvSpPr>
            <a:spLocks noGrp="1"/>
          </p:cNvSpPr>
          <p:nvPr>
            <p:ph idx="1"/>
          </p:nvPr>
        </p:nvSpPr>
        <p:spPr>
          <a:xfrm>
            <a:off x="457200" y="1219200"/>
            <a:ext cx="4191000" cy="3657600"/>
          </a:xfrm>
        </p:spPr>
        <p:txBody>
          <a:bodyPr/>
          <a:lstStyle/>
          <a:p>
            <a:pPr marL="0" indent="0">
              <a:buNone/>
            </a:pPr>
            <a:r>
              <a:rPr lang="en-US" err="1">
                <a:latin typeface="Arial" charset="0"/>
                <a:cs typeface="Arial" charset="0"/>
              </a:rPr>
              <a:t>Barcos</a:t>
            </a:r>
            <a:r>
              <a:rPr lang="en-US">
                <a:latin typeface="Arial" charset="0"/>
                <a:cs typeface="Arial" charset="0"/>
              </a:rPr>
              <a:t> a motor…..</a:t>
            </a:r>
          </a:p>
        </p:txBody>
      </p:sp>
      <p:grpSp>
        <p:nvGrpSpPr>
          <p:cNvPr id="9" name="Group 3"/>
          <p:cNvGrpSpPr>
            <a:grpSpLocks/>
          </p:cNvGrpSpPr>
          <p:nvPr/>
        </p:nvGrpSpPr>
        <p:grpSpPr bwMode="auto">
          <a:xfrm>
            <a:off x="168275" y="1985962"/>
            <a:ext cx="5016502" cy="2590801"/>
            <a:chOff x="106" y="1251"/>
            <a:chExt cx="3160" cy="1632"/>
          </a:xfrm>
        </p:grpSpPr>
        <p:pic>
          <p:nvPicPr>
            <p:cNvPr id="10" name="Picture 4" descr="head on meeting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3" y="1440"/>
              <a:ext cx="2706" cy="1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2256" y="1251"/>
              <a:ext cx="1010"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Cede el paso..</a:t>
              </a:r>
            </a:p>
            <a:p>
              <a:pPr algn="ctr" eaLnBrk="1" hangingPunct="1"/>
              <a:r>
                <a:rPr lang="en-US" b="1"/>
                <a:t>  </a:t>
              </a:r>
            </a:p>
          </p:txBody>
        </p:sp>
        <p:sp>
          <p:nvSpPr>
            <p:cNvPr id="12" name="Text Box 6"/>
            <p:cNvSpPr txBox="1">
              <a:spLocks noChangeArrowheads="1"/>
            </p:cNvSpPr>
            <p:nvPr/>
          </p:nvSpPr>
          <p:spPr bwMode="auto">
            <a:xfrm>
              <a:off x="106" y="2352"/>
              <a:ext cx="1238" cy="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Cede el</a:t>
              </a:r>
            </a:p>
            <a:p>
              <a:pPr algn="ctr" eaLnBrk="1" hangingPunct="1"/>
              <a:r>
                <a:rPr lang="en-US" b="1"/>
                <a:t>Paso..</a:t>
              </a:r>
            </a:p>
          </p:txBody>
        </p:sp>
      </p:grpSp>
      <p:grpSp>
        <p:nvGrpSpPr>
          <p:cNvPr id="13" name="Group 7"/>
          <p:cNvGrpSpPr>
            <a:grpSpLocks/>
          </p:cNvGrpSpPr>
          <p:nvPr/>
        </p:nvGrpSpPr>
        <p:grpSpPr bwMode="auto">
          <a:xfrm>
            <a:off x="3886201" y="2176741"/>
            <a:ext cx="4973364" cy="3708868"/>
            <a:chOff x="2613" y="1659"/>
            <a:chExt cx="3042" cy="2069"/>
          </a:xfrm>
        </p:grpSpPr>
        <p:pic>
          <p:nvPicPr>
            <p:cNvPr id="14" name="Picture 8" descr="head on meet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80" y="2075"/>
              <a:ext cx="2775" cy="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9"/>
            <p:cNvSpPr txBox="1">
              <a:spLocks noChangeArrowheads="1"/>
            </p:cNvSpPr>
            <p:nvPr/>
          </p:nvSpPr>
          <p:spPr bwMode="auto">
            <a:xfrm>
              <a:off x="4338" y="1659"/>
              <a:ext cx="1216" cy="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b="1"/>
            </a:p>
            <a:p>
              <a:pPr algn="ctr" eaLnBrk="1" hangingPunct="1"/>
              <a:r>
                <a:rPr lang="en-US" b="1"/>
                <a:t>Cede el paso..</a:t>
              </a:r>
            </a:p>
          </p:txBody>
        </p:sp>
        <p:sp>
          <p:nvSpPr>
            <p:cNvPr id="16" name="Text Box 10"/>
            <p:cNvSpPr txBox="1">
              <a:spLocks noChangeArrowheads="1"/>
            </p:cNvSpPr>
            <p:nvPr/>
          </p:nvSpPr>
          <p:spPr bwMode="auto">
            <a:xfrm>
              <a:off x="2613" y="3264"/>
              <a:ext cx="2902" cy="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err="1"/>
                <a:t>Velero</a:t>
              </a:r>
              <a:r>
                <a:rPr lang="en-US" b="1"/>
                <a:t>..</a:t>
              </a:r>
            </a:p>
            <a:p>
              <a:pPr algn="ctr" eaLnBrk="1" hangingPunct="1"/>
              <a:r>
                <a:rPr lang="en-US" b="1" err="1"/>
                <a:t>Sigue</a:t>
              </a:r>
              <a:r>
                <a:rPr lang="en-US" b="1"/>
                <a:t> rumbo..</a:t>
              </a:r>
            </a:p>
          </p:txBody>
        </p:sp>
      </p:grpSp>
      <p:pic>
        <p:nvPicPr>
          <p:cNvPr id="17"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1693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ppt_w/2"/>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dirty="0"/>
              <a:t> </a:t>
            </a:r>
            <a:r>
              <a:rPr lang="en-US" dirty="0" err="1"/>
              <a:t>Cruce</a:t>
            </a:r>
            <a:endParaRPr lang="en-US" dirty="0"/>
          </a:p>
        </p:txBody>
      </p:sp>
      <p:sp>
        <p:nvSpPr>
          <p:cNvPr id="2" name="TextBox 1"/>
          <p:cNvSpPr txBox="1"/>
          <p:nvPr/>
        </p:nvSpPr>
        <p:spPr>
          <a:xfrm>
            <a:off x="2129692" y="2774462"/>
            <a:ext cx="184666" cy="369332"/>
          </a:xfrm>
          <a:prstGeom prst="rect">
            <a:avLst/>
          </a:prstGeom>
          <a:noFill/>
        </p:spPr>
        <p:txBody>
          <a:bodyPr wrap="none" rtlCol="0">
            <a:spAutoFit/>
          </a:bodyPr>
          <a:lstStyle/>
          <a:p>
            <a:endParaRPr lang="en-US"/>
          </a:p>
        </p:txBody>
      </p:sp>
      <p:grpSp>
        <p:nvGrpSpPr>
          <p:cNvPr id="17" name="Group 24"/>
          <p:cNvGrpSpPr>
            <a:grpSpLocks/>
          </p:cNvGrpSpPr>
          <p:nvPr/>
        </p:nvGrpSpPr>
        <p:grpSpPr bwMode="auto">
          <a:xfrm>
            <a:off x="609600" y="1447800"/>
            <a:ext cx="3598863" cy="3806826"/>
            <a:chOff x="460" y="1306"/>
            <a:chExt cx="2267" cy="2398"/>
          </a:xfrm>
        </p:grpSpPr>
        <p:pic>
          <p:nvPicPr>
            <p:cNvPr id="18" name="Picture 4" descr="2cross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 y="1743"/>
              <a:ext cx="2142" cy="1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1212" y="1306"/>
              <a:ext cx="1515"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A motor…</a:t>
              </a:r>
            </a:p>
            <a:p>
              <a:pPr algn="ctr" eaLnBrk="1" hangingPunct="1"/>
              <a:r>
                <a:rPr lang="en-US" b="1" err="1"/>
                <a:t>Sigue</a:t>
              </a:r>
              <a:r>
                <a:rPr lang="en-US" b="1"/>
                <a:t> el rumbo</a:t>
              </a:r>
            </a:p>
          </p:txBody>
        </p:sp>
        <p:sp>
          <p:nvSpPr>
            <p:cNvPr id="20" name="Text Box 6"/>
            <p:cNvSpPr txBox="1">
              <a:spLocks noChangeArrowheads="1"/>
            </p:cNvSpPr>
            <p:nvPr/>
          </p:nvSpPr>
          <p:spPr bwMode="auto">
            <a:xfrm>
              <a:off x="495" y="3181"/>
              <a:ext cx="1312"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A motor…</a:t>
              </a:r>
            </a:p>
            <a:p>
              <a:pPr algn="ctr" eaLnBrk="1" hangingPunct="1"/>
              <a:r>
                <a:rPr lang="en-US" b="1"/>
                <a:t>Cede el paso</a:t>
              </a:r>
            </a:p>
          </p:txBody>
        </p:sp>
      </p:grpSp>
      <p:grpSp>
        <p:nvGrpSpPr>
          <p:cNvPr id="21" name="Group 25"/>
          <p:cNvGrpSpPr>
            <a:grpSpLocks/>
          </p:cNvGrpSpPr>
          <p:nvPr/>
        </p:nvGrpSpPr>
        <p:grpSpPr bwMode="auto">
          <a:xfrm>
            <a:off x="3733800" y="2438400"/>
            <a:ext cx="5162550" cy="3273424"/>
            <a:chOff x="2412" y="1901"/>
            <a:chExt cx="3252" cy="2062"/>
          </a:xfrm>
        </p:grpSpPr>
        <p:pic>
          <p:nvPicPr>
            <p:cNvPr id="22" name="Picture 8" descr="3cross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81" y="1901"/>
              <a:ext cx="2983" cy="1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2412" y="3440"/>
              <a:ext cx="1515"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   </a:t>
              </a:r>
              <a:r>
                <a:rPr lang="en-US" b="1" err="1"/>
                <a:t>Velero</a:t>
              </a:r>
              <a:r>
                <a:rPr lang="en-US" b="1"/>
                <a:t>…</a:t>
              </a:r>
            </a:p>
            <a:p>
              <a:pPr eaLnBrk="1" hangingPunct="1"/>
              <a:r>
                <a:rPr lang="en-US" b="1" err="1"/>
                <a:t>Sigue</a:t>
              </a:r>
              <a:r>
                <a:rPr lang="en-US" b="1"/>
                <a:t> el rumbo</a:t>
              </a:r>
            </a:p>
          </p:txBody>
        </p:sp>
        <p:sp>
          <p:nvSpPr>
            <p:cNvPr id="24" name="Text Box 10"/>
            <p:cNvSpPr txBox="1">
              <a:spLocks noChangeArrowheads="1"/>
            </p:cNvSpPr>
            <p:nvPr/>
          </p:nvSpPr>
          <p:spPr bwMode="auto">
            <a:xfrm>
              <a:off x="4289" y="1901"/>
              <a:ext cx="1312"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A motor…</a:t>
              </a:r>
            </a:p>
            <a:p>
              <a:pPr algn="ctr" eaLnBrk="1" hangingPunct="1"/>
              <a:r>
                <a:rPr lang="en-US" b="1"/>
                <a:t>Cede el paso</a:t>
              </a:r>
            </a:p>
          </p:txBody>
        </p:sp>
      </p:grpSp>
      <p:pic>
        <p:nvPicPr>
          <p:cNvPr id="13" name="Picture 16" descr="uscga-very-large gray"/>
          <p:cNvPicPr>
            <a:picLocks noGrp="1" noChangeAspect="1" noChangeArrowheads="1"/>
          </p:cNvPicPr>
          <p:nvPr>
            <p:ph sz="quarter" idx="4294967295"/>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0211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ppt_x-#ppt_w/2"/>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err="1"/>
              <a:t>Situación</a:t>
            </a:r>
            <a:r>
              <a:rPr lang="en-US"/>
              <a:t>  de </a:t>
            </a:r>
            <a:r>
              <a:rPr lang="en-US" err="1"/>
              <a:t>Alcance</a:t>
            </a:r>
            <a:endParaRPr lang="en-US"/>
          </a:p>
        </p:txBody>
      </p:sp>
      <p:sp>
        <p:nvSpPr>
          <p:cNvPr id="2" name="TextBox 1"/>
          <p:cNvSpPr txBox="1"/>
          <p:nvPr/>
        </p:nvSpPr>
        <p:spPr>
          <a:xfrm>
            <a:off x="2129692" y="2774462"/>
            <a:ext cx="184666" cy="369332"/>
          </a:xfrm>
          <a:prstGeom prst="rect">
            <a:avLst/>
          </a:prstGeom>
          <a:noFill/>
        </p:spPr>
        <p:txBody>
          <a:bodyPr wrap="none" rtlCol="0">
            <a:spAutoFit/>
          </a:bodyPr>
          <a:lstStyle/>
          <a:p>
            <a:endParaRPr lang="en-US"/>
          </a:p>
        </p:txBody>
      </p:sp>
      <p:grpSp>
        <p:nvGrpSpPr>
          <p:cNvPr id="14" name="Group 3"/>
          <p:cNvGrpSpPr>
            <a:grpSpLocks/>
          </p:cNvGrpSpPr>
          <p:nvPr/>
        </p:nvGrpSpPr>
        <p:grpSpPr bwMode="auto">
          <a:xfrm>
            <a:off x="1524998" y="1600200"/>
            <a:ext cx="6666345" cy="3660775"/>
            <a:chOff x="960" y="1392"/>
            <a:chExt cx="4255" cy="2306"/>
          </a:xfrm>
        </p:grpSpPr>
        <p:pic>
          <p:nvPicPr>
            <p:cNvPr id="15" name="Picture 4" descr="overtak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4" y="1392"/>
              <a:ext cx="3696" cy="2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Box 6"/>
            <p:cNvSpPr txBox="1">
              <a:spLocks noChangeArrowheads="1"/>
            </p:cNvSpPr>
            <p:nvPr/>
          </p:nvSpPr>
          <p:spPr bwMode="auto">
            <a:xfrm>
              <a:off x="4267" y="2826"/>
              <a:ext cx="948"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“B’’</a:t>
              </a:r>
            </a:p>
            <a:p>
              <a:pPr eaLnBrk="1" hangingPunct="1"/>
              <a:r>
                <a:rPr lang="en-US" b="1" err="1"/>
                <a:t>Sigue</a:t>
              </a:r>
              <a:r>
                <a:rPr lang="en-US" b="1"/>
                <a:t> el      rumbo</a:t>
              </a:r>
            </a:p>
          </p:txBody>
        </p:sp>
        <p:sp>
          <p:nvSpPr>
            <p:cNvPr id="16" name="Text Box 5"/>
            <p:cNvSpPr txBox="1">
              <a:spLocks noChangeArrowheads="1"/>
            </p:cNvSpPr>
            <p:nvPr/>
          </p:nvSpPr>
          <p:spPr bwMode="auto">
            <a:xfrm>
              <a:off x="960" y="2843"/>
              <a:ext cx="1393"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“A”          Cede el paso</a:t>
              </a:r>
            </a:p>
          </p:txBody>
        </p:sp>
      </p:grpSp>
      <p:pic>
        <p:nvPicPr>
          <p:cNvPr id="9"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5718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ppt_w</p:attrName>
                                        </p:attrNameLst>
                                      </p:cBhvr>
                                      <p:tavLst>
                                        <p:tav tm="0">
                                          <p:val>
                                            <p:fltVal val="0"/>
                                          </p:val>
                                        </p:tav>
                                        <p:tav tm="100000">
                                          <p:val>
                                            <p:strVal val="#ppt_w"/>
                                          </p:val>
                                        </p:tav>
                                      </p:tavLst>
                                    </p:anim>
                                    <p:anim calcmode="lin" valueType="num">
                                      <p:cBhvr>
                                        <p:cTn id="10"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a:xfrm>
            <a:off x="609600" y="304800"/>
            <a:ext cx="8229600" cy="1143000"/>
          </a:xfrm>
        </p:spPr>
        <p:txBody>
          <a:bodyPr/>
          <a:lstStyle/>
          <a:p>
            <a:r>
              <a:rPr lang="en-US" dirty="0"/>
              <a:t>Canales </a:t>
            </a:r>
            <a:r>
              <a:rPr lang="en-US" dirty="0" err="1"/>
              <a:t>Estrechos</a:t>
            </a:r>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13667" name="Content Placeholder 5"/>
          <p:cNvSpPr>
            <a:spLocks noGrp="1"/>
          </p:cNvSpPr>
          <p:nvPr>
            <p:ph idx="1"/>
          </p:nvPr>
        </p:nvSpPr>
        <p:spPr>
          <a:xfrm>
            <a:off x="0" y="2286000"/>
            <a:ext cx="9144000" cy="2286000"/>
          </a:xfrm>
        </p:spPr>
        <p:txBody>
          <a:bodyPr/>
          <a:lstStyle/>
          <a:p>
            <a:r>
              <a:rPr lang="en-US" sz="3200" dirty="0">
                <a:latin typeface="Arial" charset="0"/>
                <a:cs typeface="Arial" charset="0"/>
              </a:rPr>
              <a:t> </a:t>
            </a:r>
            <a:r>
              <a:rPr lang="es-ES" sz="3200" dirty="0">
                <a:latin typeface="Arial" charset="0"/>
                <a:cs typeface="Arial" charset="0"/>
              </a:rPr>
              <a:t>Cuando este operando en un canal   estrecho, manténgase tan cerca del límite exterior del canal a su lado de estribor, (derecha), como sea más seguro y práctico</a:t>
            </a:r>
            <a:endParaRPr lang="en-US" sz="3200" dirty="0">
              <a:latin typeface="Arial" charset="0"/>
              <a:cs typeface="Arial" charset="0"/>
            </a:endParaRPr>
          </a:p>
        </p:txBody>
      </p:sp>
    </p:spTree>
    <p:extLst>
      <p:ext uri="{BB962C8B-B14F-4D97-AF65-F5344CB8AC3E}">
        <p14:creationId xmlns:p14="http://schemas.microsoft.com/office/powerpoint/2010/main" val="174318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5"/>
          <p:cNvSpPr>
            <a:spLocks noGrp="1"/>
          </p:cNvSpPr>
          <p:nvPr>
            <p:ph type="title"/>
          </p:nvPr>
        </p:nvSpPr>
        <p:spPr>
          <a:xfrm>
            <a:off x="457200" y="274638"/>
            <a:ext cx="8229600" cy="944562"/>
          </a:xfrm>
        </p:spPr>
        <p:txBody>
          <a:bodyPr/>
          <a:lstStyle/>
          <a:p>
            <a:r>
              <a:rPr lang="en-US" dirty="0" err="1"/>
              <a:t>Reglas</a:t>
            </a:r>
            <a:r>
              <a:rPr lang="en-US" dirty="0"/>
              <a:t> de </a:t>
            </a:r>
            <a:r>
              <a:rPr lang="en-US" dirty="0" err="1"/>
              <a:t>Navegacion</a:t>
            </a:r>
            <a:endParaRPr lang="en-US" dirty="0"/>
          </a:p>
        </p:txBody>
      </p:sp>
      <p:sp>
        <p:nvSpPr>
          <p:cNvPr id="118787" name="Text Placeholder 6"/>
          <p:cNvSpPr>
            <a:spLocks noGrp="1"/>
          </p:cNvSpPr>
          <p:nvPr>
            <p:ph type="body" idx="1"/>
          </p:nvPr>
        </p:nvSpPr>
        <p:spPr>
          <a:xfrm>
            <a:off x="533400" y="1371600"/>
            <a:ext cx="8229600" cy="639762"/>
          </a:xfrm>
        </p:spPr>
        <p:txBody>
          <a:bodyPr/>
          <a:lstStyle/>
          <a:p>
            <a:r>
              <a:rPr lang="es-ES">
                <a:latin typeface="Arial" charset="0"/>
                <a:cs typeface="Arial" charset="0"/>
              </a:rPr>
              <a:t>      Navegación durante la visibilidad restringida
</a:t>
            </a:r>
            <a:endParaRPr lang="en-US">
              <a:latin typeface="Arial" charset="0"/>
              <a:cs typeface="Arial" charset="0"/>
            </a:endParaRPr>
          </a:p>
        </p:txBody>
      </p:sp>
      <p:sp>
        <p:nvSpPr>
          <p:cNvPr id="114692" name="Content Placeholder 7"/>
          <p:cNvSpPr>
            <a:spLocks noGrp="1"/>
          </p:cNvSpPr>
          <p:nvPr>
            <p:ph sz="half" idx="2"/>
          </p:nvPr>
        </p:nvSpPr>
        <p:spPr>
          <a:xfrm>
            <a:off x="457200" y="2174875"/>
            <a:ext cx="8229600" cy="3387725"/>
          </a:xfrm>
        </p:spPr>
        <p:txBody>
          <a:bodyPr/>
          <a:lstStyle/>
          <a:p>
            <a:r>
              <a:rPr lang="es-ES" dirty="0">
                <a:latin typeface="Arial" charset="0"/>
                <a:cs typeface="Arial" charset="0"/>
              </a:rPr>
              <a:t>Mantenga una velocidad prudente para las condiciones
Reduzca la velocidad para evitar una colisión
Reduzca la velocidad a primera velocidad si es necesario</a:t>
            </a:r>
            <a:endParaRPr lang="en-US" dirty="0">
              <a:latin typeface="Arial" charset="0"/>
              <a:cs typeface="Arial" charset="0"/>
            </a:endParaRP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9543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74638"/>
            <a:ext cx="8229600" cy="903166"/>
          </a:xfrm>
        </p:spPr>
        <p:txBody>
          <a:bodyPr/>
          <a:lstStyle/>
          <a:p>
            <a:pPr eaLnBrk="1" hangingPunct="1"/>
            <a:r>
              <a:rPr lang="en-US" err="1"/>
              <a:t>Temas</a:t>
            </a:r>
            <a:r>
              <a:rPr lang="en-US"/>
              <a:t> Claves</a:t>
            </a:r>
          </a:p>
        </p:txBody>
      </p:sp>
      <p:sp>
        <p:nvSpPr>
          <p:cNvPr id="105475" name="Rectangle 3"/>
          <p:cNvSpPr>
            <a:spLocks noGrp="1" noChangeArrowheads="1"/>
          </p:cNvSpPr>
          <p:nvPr>
            <p:ph idx="1"/>
          </p:nvPr>
        </p:nvSpPr>
        <p:spPr>
          <a:xfrm>
            <a:off x="457200" y="1295400"/>
            <a:ext cx="8382000" cy="4643559"/>
          </a:xfrm>
        </p:spPr>
        <p:txBody>
          <a:bodyPr/>
          <a:lstStyle/>
          <a:p>
            <a:pPr eaLnBrk="1" hangingPunct="1"/>
            <a:r>
              <a:rPr lang="es-419">
                <a:latin typeface="Arial"/>
                <a:cs typeface="Arial"/>
              </a:rPr>
              <a:t>Reglas de navegación</a:t>
            </a:r>
            <a:endParaRPr lang="en-US"/>
          </a:p>
          <a:p>
            <a:r>
              <a:rPr lang="es-419">
                <a:latin typeface="Arial"/>
                <a:cs typeface="Arial"/>
              </a:rPr>
              <a:t>Luces de navegación</a:t>
            </a:r>
            <a:endParaRPr lang="es-419"/>
          </a:p>
          <a:p>
            <a:r>
              <a:rPr lang="es-419">
                <a:latin typeface="Arial"/>
                <a:cs typeface="Arial"/>
              </a:rPr>
              <a:t>Navegando de noche</a:t>
            </a:r>
          </a:p>
          <a:p>
            <a:r>
              <a:rPr lang="es-419">
                <a:latin typeface="Arial"/>
                <a:cs typeface="Arial"/>
              </a:rPr>
              <a:t>Ayudas a la navegación</a:t>
            </a:r>
            <a:endParaRPr lang="es-419"/>
          </a:p>
          <a:p>
            <a:r>
              <a:rPr lang="es-419">
                <a:latin typeface="Arial"/>
                <a:cs typeface="Arial"/>
              </a:rPr>
              <a:t>Brujulas y cartas náuticas </a:t>
            </a:r>
            <a:endParaRPr lang="es-419"/>
          </a:p>
          <a:p>
            <a:r>
              <a:rPr lang="es-419">
                <a:latin typeface="Arial"/>
                <a:cs typeface="Arial"/>
              </a:rPr>
              <a:t>Señales acústicas</a:t>
            </a:r>
            <a:endParaRPr lang="es-419"/>
          </a:p>
          <a:p>
            <a:endParaRPr lang="es-419"/>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60069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xfrm>
            <a:off x="457200" y="274638"/>
            <a:ext cx="8229600" cy="868362"/>
          </a:xfrm>
        </p:spPr>
        <p:txBody>
          <a:bodyPr/>
          <a:lstStyle/>
          <a:p>
            <a:r>
              <a:rPr lang="en-US" dirty="0" err="1"/>
              <a:t>Navegacion</a:t>
            </a:r>
            <a:r>
              <a:rPr lang="en-US" dirty="0"/>
              <a:t> </a:t>
            </a:r>
            <a:r>
              <a:rPr lang="en-US" dirty="0" err="1"/>
              <a:t>Nocturna</a:t>
            </a:r>
            <a:endParaRPr lang="en-US" dirty="0"/>
          </a:p>
        </p:txBody>
      </p:sp>
      <p:sp>
        <p:nvSpPr>
          <p:cNvPr id="115715" name="Rectangle 3"/>
          <p:cNvSpPr>
            <a:spLocks noGrp="1" noChangeArrowheads="1"/>
          </p:cNvSpPr>
          <p:nvPr>
            <p:ph idx="1"/>
          </p:nvPr>
        </p:nvSpPr>
        <p:spPr>
          <a:xfrm>
            <a:off x="457200" y="1143000"/>
            <a:ext cx="8229600" cy="4795959"/>
          </a:xfrm>
        </p:spPr>
        <p:txBody>
          <a:bodyPr/>
          <a:lstStyle/>
          <a:p>
            <a:pPr eaLnBrk="1" hangingPunct="1"/>
            <a:r>
              <a:rPr lang="es-ES" dirty="0">
                <a:latin typeface="Arial" charset="0"/>
                <a:cs typeface="Arial" charset="0"/>
              </a:rPr>
              <a:t>Los barcos deben usar luces de navegación</a:t>
            </a:r>
            <a:r>
              <a:rPr lang="en-US" dirty="0">
                <a:latin typeface="Arial" charset="0"/>
                <a:cs typeface="Arial" charset="0"/>
              </a:rPr>
              <a:t>:</a:t>
            </a:r>
          </a:p>
          <a:p>
            <a:pPr lvl="1" eaLnBrk="1" hangingPunct="1"/>
            <a:r>
              <a:rPr lang="es-ES" dirty="0">
                <a:latin typeface="Arial" charset="0"/>
                <a:cs typeface="Arial" charset="0"/>
              </a:rPr>
              <a:t>Desde el atardecer hasta el amanecer
Cuando la visibilidad este </a:t>
            </a:r>
            <a:r>
              <a:rPr lang="en-US" dirty="0" err="1">
                <a:latin typeface="Arial" charset="0"/>
                <a:cs typeface="Arial" charset="0"/>
              </a:rPr>
              <a:t>limitada</a:t>
            </a:r>
            <a:endParaRPr lang="en-US" dirty="0">
              <a:latin typeface="Arial" charset="0"/>
              <a:cs typeface="Arial" charset="0"/>
            </a:endParaRPr>
          </a:p>
          <a:p>
            <a:pPr eaLnBrk="1" hangingPunct="1"/>
            <a:r>
              <a:rPr lang="en-US" dirty="0">
                <a:latin typeface="Arial" charset="0"/>
                <a:cs typeface="Arial" charset="0"/>
              </a:rPr>
              <a:t>Las </a:t>
            </a:r>
            <a:r>
              <a:rPr lang="en-US" dirty="0" err="1">
                <a:latin typeface="Arial" charset="0"/>
                <a:cs typeface="Arial" charset="0"/>
              </a:rPr>
              <a:t>luces</a:t>
            </a:r>
            <a:r>
              <a:rPr lang="en-US" dirty="0">
                <a:latin typeface="Arial" charset="0"/>
                <a:cs typeface="Arial" charset="0"/>
              </a:rPr>
              <a:t> </a:t>
            </a:r>
            <a:r>
              <a:rPr lang="en-US" dirty="0" err="1">
                <a:latin typeface="Arial" charset="0"/>
                <a:cs typeface="Arial" charset="0"/>
              </a:rPr>
              <a:t>indican</a:t>
            </a:r>
            <a:r>
              <a:rPr lang="en-US" dirty="0">
                <a:latin typeface="Arial" charset="0"/>
                <a:cs typeface="Arial" charset="0"/>
              </a:rPr>
              <a:t> y le </a:t>
            </a:r>
            <a:r>
              <a:rPr lang="en-US" dirty="0" err="1">
                <a:latin typeface="Arial" charset="0"/>
                <a:cs typeface="Arial" charset="0"/>
              </a:rPr>
              <a:t>dicen</a:t>
            </a:r>
            <a:r>
              <a:rPr lang="en-US" dirty="0">
                <a:latin typeface="Arial" charset="0"/>
                <a:cs typeface="Arial" charset="0"/>
              </a:rPr>
              <a:t>.....:</a:t>
            </a:r>
          </a:p>
          <a:p>
            <a:pPr lvl="1" eaLnBrk="1" hangingPunct="1"/>
            <a:r>
              <a:rPr lang="es-ES" dirty="0">
                <a:latin typeface="Arial" charset="0"/>
                <a:cs typeface="Arial" charset="0"/>
              </a:rPr>
              <a:t>Si el otro buque esta bajo motor o bajo vela
¿En que dirección va la otra nave?
Siga las mismas reglas de navegación utilizadas durante el día</a:t>
            </a:r>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7477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xfrm>
            <a:off x="457200" y="274638"/>
            <a:ext cx="8229600" cy="1325562"/>
          </a:xfrm>
        </p:spPr>
        <p:txBody>
          <a:bodyPr/>
          <a:lstStyle/>
          <a:p>
            <a:r>
              <a:rPr lang="en-US"/>
              <a:t>Luces </a:t>
            </a:r>
            <a:r>
              <a:rPr lang="en-US" err="1"/>
              <a:t>Nocturnas</a:t>
            </a:r>
            <a:r>
              <a:rPr lang="en-US"/>
              <a:t>
</a:t>
            </a:r>
          </a:p>
        </p:txBody>
      </p:sp>
      <p:sp>
        <p:nvSpPr>
          <p:cNvPr id="6" name="Rectangle 5"/>
          <p:cNvSpPr>
            <a:spLocks noGrp="1" noChangeArrowheads="1"/>
          </p:cNvSpPr>
          <p:nvPr/>
        </p:nvSpPr>
        <p:spPr bwMode="auto">
          <a:xfrm>
            <a:off x="685801" y="1524000"/>
            <a:ext cx="35052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charset="0"/>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a:lstStyle>
          <a:p>
            <a:pPr eaLnBrk="1" hangingPunct="1"/>
            <a:r>
              <a:rPr lang="es-ES" sz="2800" dirty="0">
                <a:latin typeface="Arial" charset="0"/>
              </a:rPr>
              <a:t>Luces de proa</a:t>
            </a:r>
          </a:p>
          <a:p>
            <a:pPr eaLnBrk="1" hangingPunct="1"/>
            <a:r>
              <a:rPr lang="es-ES" sz="2800" dirty="0">
                <a:latin typeface="Arial"/>
                <a:ea typeface="ＭＳ Ｐゴシック"/>
              </a:rPr>
              <a:t>Luces de popa</a:t>
            </a:r>
          </a:p>
          <a:p>
            <a:pPr eaLnBrk="1" hangingPunct="1"/>
            <a:r>
              <a:rPr lang="es-ES" sz="2800" dirty="0">
                <a:latin typeface="Arial"/>
                <a:ea typeface="ＭＳ Ｐゴシック"/>
              </a:rPr>
              <a:t>Luz mástil</a:t>
            </a:r>
          </a:p>
          <a:p>
            <a:pPr eaLnBrk="1" hangingPunct="1"/>
            <a:r>
              <a:rPr lang="es-ES" sz="2800" dirty="0">
                <a:latin typeface="Arial"/>
                <a:ea typeface="ＭＳ Ｐゴシック"/>
              </a:rPr>
              <a:t>Luz blanca todo alrededor       </a:t>
            </a:r>
            <a:endParaRPr lang="en-US" sz="2800" dirty="0">
              <a:latin typeface="Arial" charset="0"/>
            </a:endParaRPr>
          </a:p>
        </p:txBody>
      </p:sp>
      <p:pic>
        <p:nvPicPr>
          <p:cNvPr id="7" name="Picture 6" descr="lights"/>
          <p:cNvPicPr>
            <a:picLocks noChangeAspect="1" noChangeArrowheads="1"/>
          </p:cNvPicPr>
          <p:nvPr/>
        </p:nvPicPr>
        <p:blipFill>
          <a:blip r:embed="rId3">
            <a:lum bright="22000"/>
            <a:extLst>
              <a:ext uri="{28A0092B-C50C-407E-A947-70E740481C1C}">
                <a14:useLocalDpi xmlns:a14="http://schemas.microsoft.com/office/drawing/2010/main"/>
              </a:ext>
            </a:extLst>
          </a:blip>
          <a:srcRect/>
          <a:stretch>
            <a:fillRect/>
          </a:stretch>
        </p:blipFill>
        <p:spPr bwMode="auto">
          <a:xfrm>
            <a:off x="4800600" y="1295400"/>
            <a:ext cx="3305175" cy="45720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34561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p:nvPr>
        </p:nvSpPr>
        <p:spPr/>
        <p:txBody>
          <a:bodyPr/>
          <a:lstStyle/>
          <a:p>
            <a:r>
              <a:rPr lang="en-US" dirty="0"/>
              <a:t>NAVEGACIÓN NOCTURNA</a:t>
            </a:r>
          </a:p>
        </p:txBody>
      </p:sp>
      <p:sp>
        <p:nvSpPr>
          <p:cNvPr id="120835" name="Text Placeholder 5"/>
          <p:cNvSpPr>
            <a:spLocks noGrp="1"/>
          </p:cNvSpPr>
          <p:nvPr>
            <p:ph type="body" idx="1"/>
          </p:nvPr>
        </p:nvSpPr>
        <p:spPr>
          <a:xfrm>
            <a:off x="2819400" y="1341438"/>
            <a:ext cx="8229600" cy="639762"/>
          </a:xfrm>
        </p:spPr>
        <p:txBody>
          <a:bodyPr/>
          <a:lstStyle/>
          <a:p>
            <a:r>
              <a:rPr lang="en-US">
                <a:latin typeface="Arial" charset="0"/>
                <a:cs typeface="Arial" charset="0"/>
              </a:rPr>
              <a:t>Luces de </a:t>
            </a:r>
            <a:r>
              <a:rPr lang="en-US" err="1">
                <a:latin typeface="Arial" charset="0"/>
                <a:cs typeface="Arial" charset="0"/>
              </a:rPr>
              <a:t>remolque</a:t>
            </a:r>
            <a:r>
              <a:rPr lang="en-US">
                <a:latin typeface="Arial" charset="0"/>
                <a:cs typeface="Arial" charset="0"/>
              </a:rPr>
              <a:t>
</a:t>
            </a:r>
          </a:p>
        </p:txBody>
      </p:sp>
      <p:sp>
        <p:nvSpPr>
          <p:cNvPr id="118788" name="Content Placeholder 6"/>
          <p:cNvSpPr>
            <a:spLocks noGrp="1"/>
          </p:cNvSpPr>
          <p:nvPr>
            <p:ph sz="half" idx="2"/>
          </p:nvPr>
        </p:nvSpPr>
        <p:spPr>
          <a:xfrm>
            <a:off x="381000" y="1905000"/>
            <a:ext cx="8229600" cy="4876800"/>
          </a:xfrm>
        </p:spPr>
        <p:txBody>
          <a:bodyPr/>
          <a:lstStyle/>
          <a:p>
            <a:pPr marL="0" indent="0">
              <a:buNone/>
            </a:pPr>
            <a:r>
              <a:rPr lang="es-ES">
                <a:latin typeface="Arial" charset="0"/>
                <a:cs typeface="Arial" charset="0"/>
              </a:rPr>
              <a:t>Cuando los barcos comerciales están remolcando, muestran una o más luces amarillas en lugar de una luz de popa. 
</a:t>
            </a:r>
            <a:endParaRPr lang="en-US">
              <a:latin typeface="Arial" charset="0"/>
              <a:cs typeface="Arial" charset="0"/>
            </a:endParaRPr>
          </a:p>
        </p:txBody>
      </p:sp>
      <p:pic>
        <p:nvPicPr>
          <p:cNvPr id="120837" name="Picture 5" descr="NavLights_bar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200400"/>
            <a:ext cx="8763000" cy="2316162"/>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06867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p:nvPr>
        </p:nvSpPr>
        <p:spPr>
          <a:xfrm>
            <a:off x="88900" y="123825"/>
            <a:ext cx="8991600" cy="1295400"/>
          </a:xfrm>
        </p:spPr>
        <p:txBody>
          <a:bodyPr/>
          <a:lstStyle/>
          <a:p>
            <a:r>
              <a:rPr lang="en-US"/>
              <a:t>LUCES EN BUQUES DE REMOLQUE</a:t>
            </a:r>
          </a:p>
        </p:txBody>
      </p:sp>
      <p:sp>
        <p:nvSpPr>
          <p:cNvPr id="120835" name="Text Placeholder 5"/>
          <p:cNvSpPr>
            <a:spLocks noGrp="1"/>
          </p:cNvSpPr>
          <p:nvPr>
            <p:ph type="body" idx="1"/>
          </p:nvPr>
        </p:nvSpPr>
        <p:spPr>
          <a:xfrm>
            <a:off x="3429000" y="1066800"/>
            <a:ext cx="5334000" cy="639762"/>
          </a:xfrm>
        </p:spPr>
        <p:txBody>
          <a:bodyPr/>
          <a:lstStyle/>
          <a:p>
            <a:r>
              <a:rPr lang="en-US">
                <a:solidFill>
                  <a:srgbClr val="000090"/>
                </a:solidFill>
                <a:latin typeface="Arial" charset="0"/>
                <a:cs typeface="Arial" charset="0"/>
              </a:rPr>
              <a:t>Luz amarilla</a:t>
            </a:r>
          </a:p>
        </p:txBody>
      </p:sp>
      <p:pic>
        <p:nvPicPr>
          <p:cNvPr id="7" name="Picture 6" descr="tow lights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905000"/>
            <a:ext cx="82550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685800" y="4648200"/>
            <a:ext cx="80772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s-ES" sz="3200">
                <a:solidFill>
                  <a:srgbClr val="000090"/>
                </a:solidFill>
              </a:rPr>
              <a:t>Nota: El espacio sin iluminación puede ser de varios cientos de metros entre las luces de la proa y la popa
</a:t>
            </a:r>
            <a:endParaRPr lang="en-US" sz="3200" kern="1200">
              <a:solidFill>
                <a:srgbClr val="000090"/>
              </a:solidFill>
            </a:endParaRPr>
          </a:p>
        </p:txBody>
      </p:sp>
      <p:pic>
        <p:nvPicPr>
          <p:cNvPr id="9"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38796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6"/>
          <p:cNvSpPr>
            <a:spLocks noGrp="1"/>
          </p:cNvSpPr>
          <p:nvPr>
            <p:ph type="title"/>
          </p:nvPr>
        </p:nvSpPr>
        <p:spPr/>
        <p:txBody>
          <a:bodyPr/>
          <a:lstStyle/>
          <a:p>
            <a:r>
              <a:rPr lang="es-ES" dirty="0"/>
              <a:t> Sistema de Navegación EE.UU.</a:t>
            </a:r>
            <a:endParaRPr lang="en-US" dirty="0"/>
          </a:p>
        </p:txBody>
      </p:sp>
      <p:sp>
        <p:nvSpPr>
          <p:cNvPr id="125955" name="Text Placeholder 7"/>
          <p:cNvSpPr>
            <a:spLocks noGrp="1"/>
          </p:cNvSpPr>
          <p:nvPr>
            <p:ph type="body" idx="1"/>
          </p:nvPr>
        </p:nvSpPr>
        <p:spPr>
          <a:xfrm>
            <a:off x="2895600" y="1295400"/>
            <a:ext cx="5334000" cy="827087"/>
          </a:xfrm>
        </p:spPr>
        <p:txBody>
          <a:bodyPr/>
          <a:lstStyle/>
          <a:p>
            <a:r>
              <a:rPr lang="en-US" dirty="0" err="1">
                <a:latin typeface="Arial" charset="0"/>
                <a:cs typeface="Arial" charset="0"/>
              </a:rPr>
              <a:t>Marcadores</a:t>
            </a:r>
            <a:r>
              <a:rPr lang="en-US" dirty="0">
                <a:latin typeface="Arial" charset="0"/>
                <a:cs typeface="Arial" charset="0"/>
              </a:rPr>
              <a:t> </a:t>
            </a:r>
            <a:r>
              <a:rPr lang="en-US" dirty="0" err="1">
                <a:latin typeface="Arial" charset="0"/>
                <a:cs typeface="Arial" charset="0"/>
              </a:rPr>
              <a:t>laterales</a:t>
            </a:r>
            <a:r>
              <a:rPr lang="en-US" dirty="0">
                <a:latin typeface="Arial" charset="0"/>
                <a:cs typeface="Arial" charset="0"/>
              </a:rPr>
              <a:t>
</a:t>
            </a:r>
          </a:p>
        </p:txBody>
      </p:sp>
      <p:pic>
        <p:nvPicPr>
          <p:cNvPr id="121860" name="Picture 9" descr="C:\DOCUME~1\bbullock\LOCALS~1\Temp\VMwareDnD\068633ec\buoy_nun_red.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791200" y="3429000"/>
            <a:ext cx="1828800" cy="2743200"/>
          </a:xfrm>
          <a:noFill/>
        </p:spPr>
      </p:pic>
      <p:pic>
        <p:nvPicPr>
          <p:cNvPr id="121861" name="Picture 8" descr="C:\DOCUME~1\bbullock\LOCALS~1\Temp\VMwareDnD\04073446\buoy_can_green.jpg"/>
          <p:cNvPicPr>
            <a:picLocks noGrp="1" noChangeAspect="1" noChangeArrowheads="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a:xfrm>
            <a:off x="1497376" y="3541712"/>
            <a:ext cx="1828800" cy="2743200"/>
          </a:xfrm>
          <a:noFill/>
        </p:spPr>
      </p:pic>
      <p:sp>
        <p:nvSpPr>
          <p:cNvPr id="14" name="Rectangle 13"/>
          <p:cNvSpPr/>
          <p:nvPr/>
        </p:nvSpPr>
        <p:spPr>
          <a:xfrm>
            <a:off x="4521200" y="2209800"/>
            <a:ext cx="4033837" cy="1015663"/>
          </a:xfrm>
          <a:prstGeom prst="rect">
            <a:avLst/>
          </a:prstGeom>
          <a:ln>
            <a:noFill/>
          </a:ln>
        </p:spPr>
        <p:txBody>
          <a:bodyPr wrap="square">
            <a:spAutoFit/>
          </a:bodyPr>
          <a:lstStyle/>
          <a:p>
            <a:pPr marL="55563" lvl="1" algn="ctr">
              <a:spcBef>
                <a:spcPts val="0"/>
              </a:spcBef>
              <a:buClr>
                <a:srgbClr val="FF0000"/>
              </a:buClr>
              <a:buSzPct val="120000"/>
              <a:defRPr/>
            </a:pPr>
            <a:r>
              <a:rPr lang="en-US" sz="2000" b="1" kern="0" dirty="0">
                <a:solidFill>
                  <a:srgbClr val="000000"/>
                </a:solidFill>
                <a:latin typeface="Arial"/>
              </a:rPr>
              <a:t>Forma de </a:t>
            </a:r>
            <a:r>
              <a:rPr lang="en-US" sz="2000" b="1" kern="0" dirty="0" err="1">
                <a:solidFill>
                  <a:srgbClr val="000000"/>
                </a:solidFill>
                <a:latin typeface="Arial"/>
              </a:rPr>
              <a:t>cono</a:t>
            </a:r>
            <a:r>
              <a:rPr lang="en-US" sz="2000" b="1" kern="0" dirty="0">
                <a:solidFill>
                  <a:srgbClr val="000000"/>
                </a:solidFill>
                <a:latin typeface="Arial"/>
              </a:rPr>
              <a:t> </a:t>
            </a:r>
            <a:br>
              <a:rPr lang="en-US" sz="2000" b="1" kern="0" dirty="0">
                <a:solidFill>
                  <a:srgbClr val="000000"/>
                </a:solidFill>
                <a:latin typeface="Arial"/>
              </a:rPr>
            </a:br>
            <a:r>
              <a:rPr lang="en-US" sz="2000" b="1" kern="0" dirty="0" err="1">
                <a:solidFill>
                  <a:srgbClr val="000000"/>
                </a:solidFill>
                <a:latin typeface="Arial"/>
              </a:rPr>
              <a:t>Roja</a:t>
            </a:r>
            <a:r>
              <a:rPr lang="en-US" sz="2000" b="1" kern="0" dirty="0">
                <a:solidFill>
                  <a:srgbClr val="000000"/>
                </a:solidFill>
                <a:latin typeface="Arial"/>
              </a:rPr>
              <a:t> </a:t>
            </a:r>
          </a:p>
          <a:p>
            <a:pPr marL="55563" lvl="1" algn="ctr">
              <a:spcBef>
                <a:spcPts val="0"/>
              </a:spcBef>
              <a:buClr>
                <a:srgbClr val="FF0000"/>
              </a:buClr>
              <a:buSzPct val="120000"/>
              <a:defRPr/>
            </a:pPr>
            <a:r>
              <a:rPr lang="en-US" sz="2000" b="1" kern="0" dirty="0" err="1">
                <a:solidFill>
                  <a:srgbClr val="000000"/>
                </a:solidFill>
                <a:latin typeface="Arial"/>
              </a:rPr>
              <a:t>Números</a:t>
            </a:r>
            <a:r>
              <a:rPr lang="en-US" sz="2000" b="1" kern="0" dirty="0">
                <a:solidFill>
                  <a:srgbClr val="000000"/>
                </a:solidFill>
                <a:latin typeface="Arial"/>
              </a:rPr>
              <a:t> pares</a:t>
            </a:r>
          </a:p>
        </p:txBody>
      </p:sp>
      <p:sp>
        <p:nvSpPr>
          <p:cNvPr id="121863" name="Rectangle 3"/>
          <p:cNvSpPr txBox="1">
            <a:spLocks noChangeArrowheads="1"/>
          </p:cNvSpPr>
          <p:nvPr/>
        </p:nvSpPr>
        <p:spPr bwMode="auto">
          <a:xfrm>
            <a:off x="26684" y="2136775"/>
            <a:ext cx="4191000" cy="1088688"/>
          </a:xfrm>
          <a:prstGeom prst="rect">
            <a:avLst/>
          </a:prstGeom>
          <a:noFill/>
          <a:ln w="9525">
            <a:noFill/>
            <a:miter lim="800000"/>
            <a:headEnd/>
            <a:tailEnd/>
          </a:ln>
        </p:spPr>
        <p:txBody>
          <a:bodyPr anchor="ctr"/>
          <a:lstStyle/>
          <a:p>
            <a:pPr marL="55563" lvl="1" algn="ctr">
              <a:spcBef>
                <a:spcPts val="0"/>
              </a:spcBef>
            </a:pPr>
            <a:r>
              <a:rPr lang="en-US" sz="2000" b="1" dirty="0" err="1">
                <a:cs typeface="Arial" charset="0"/>
              </a:rPr>
              <a:t>Boya</a:t>
            </a:r>
            <a:r>
              <a:rPr lang="en-US" sz="2000" b="1" dirty="0">
                <a:cs typeface="Arial" charset="0"/>
              </a:rPr>
              <a:t> </a:t>
            </a:r>
            <a:r>
              <a:rPr lang="en-US" sz="2000" b="1" dirty="0" err="1">
                <a:cs typeface="Arial" charset="0"/>
              </a:rPr>
              <a:t>cilindrica</a:t>
            </a:r>
            <a:r>
              <a:rPr lang="en-US" sz="2000" b="1" dirty="0">
                <a:cs typeface="Arial" charset="0"/>
              </a:rPr>
              <a:t> </a:t>
            </a:r>
            <a:br>
              <a:rPr lang="en-US" sz="2000" b="1" dirty="0">
                <a:cs typeface="Arial" charset="0"/>
              </a:rPr>
            </a:br>
            <a:r>
              <a:rPr lang="en-US" sz="2000" b="1" dirty="0">
                <a:cs typeface="Arial" charset="0"/>
              </a:rPr>
              <a:t>Verde </a:t>
            </a:r>
          </a:p>
          <a:p>
            <a:pPr marL="55563" lvl="1" algn="ctr">
              <a:spcBef>
                <a:spcPts val="0"/>
              </a:spcBef>
            </a:pPr>
            <a:r>
              <a:rPr lang="en-US" sz="2000" b="1" dirty="0" err="1">
                <a:cs typeface="Arial" charset="0"/>
              </a:rPr>
              <a:t>Números</a:t>
            </a:r>
            <a:r>
              <a:rPr lang="en-US" sz="2000" b="1" dirty="0">
                <a:cs typeface="Arial" charset="0"/>
              </a:rPr>
              <a:t> </a:t>
            </a:r>
            <a:r>
              <a:rPr lang="en-US" sz="2000" b="1" dirty="0" err="1">
                <a:cs typeface="Arial" charset="0"/>
              </a:rPr>
              <a:t>impares</a:t>
            </a:r>
            <a:endParaRPr lang="en-US" sz="2000" b="1" dirty="0">
              <a:cs typeface="Arial" charset="0"/>
            </a:endParaRPr>
          </a:p>
        </p:txBody>
      </p:sp>
      <p:pic>
        <p:nvPicPr>
          <p:cNvPr id="10"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4266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8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18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6"/>
          <p:cNvSpPr>
            <a:spLocks noGrp="1"/>
          </p:cNvSpPr>
          <p:nvPr>
            <p:ph type="title"/>
          </p:nvPr>
        </p:nvSpPr>
        <p:spPr>
          <a:xfrm>
            <a:off x="498974" y="354807"/>
            <a:ext cx="8229600" cy="1143000"/>
          </a:xfrm>
        </p:spPr>
        <p:txBody>
          <a:bodyPr/>
          <a:lstStyle/>
          <a:p>
            <a:r>
              <a:rPr lang="en-US" dirty="0"/>
              <a:t> </a:t>
            </a:r>
            <a:r>
              <a:rPr lang="es-ES" dirty="0"/>
              <a:t>Sistema de Navegación EE.UU.</a:t>
            </a:r>
            <a:endParaRPr lang="en-US" dirty="0"/>
          </a:p>
        </p:txBody>
      </p:sp>
      <p:sp>
        <p:nvSpPr>
          <p:cNvPr id="126979" name="Text Placeholder 4"/>
          <p:cNvSpPr>
            <a:spLocks noGrp="1"/>
          </p:cNvSpPr>
          <p:nvPr>
            <p:ph type="body" idx="1"/>
          </p:nvPr>
        </p:nvSpPr>
        <p:spPr>
          <a:xfrm>
            <a:off x="2534998" y="1085045"/>
            <a:ext cx="4932602" cy="1658155"/>
          </a:xfrm>
        </p:spPr>
        <p:txBody>
          <a:bodyPr/>
          <a:lstStyle/>
          <a:p>
            <a:r>
              <a:rPr lang="en-US" dirty="0" err="1">
                <a:latin typeface="Arial" charset="0"/>
                <a:cs typeface="Arial" charset="0"/>
              </a:rPr>
              <a:t>Boyas</a:t>
            </a:r>
            <a:r>
              <a:rPr lang="en-US" dirty="0">
                <a:latin typeface="Arial" charset="0"/>
                <a:cs typeface="Arial" charset="0"/>
              </a:rPr>
              <a:t> </a:t>
            </a:r>
            <a:r>
              <a:rPr lang="en-US" dirty="0" err="1">
                <a:latin typeface="Arial" charset="0"/>
                <a:cs typeface="Arial" charset="0"/>
              </a:rPr>
              <a:t>iluminadas</a:t>
            </a:r>
            <a:r>
              <a:rPr lang="en-US" dirty="0">
                <a:latin typeface="Arial" charset="0"/>
                <a:cs typeface="Arial" charset="0"/>
              </a:rPr>
              <a:t> - </a:t>
            </a:r>
            <a:r>
              <a:rPr lang="en-US" dirty="0" err="1">
                <a:latin typeface="Arial" charset="0"/>
                <a:cs typeface="Arial" charset="0"/>
              </a:rPr>
              <a:t>Parpadean</a:t>
            </a:r>
            <a:r>
              <a:rPr lang="en-US" dirty="0">
                <a:latin typeface="Arial" charset="0"/>
                <a:cs typeface="Arial" charset="0"/>
              </a:rPr>
              <a:t>
</a:t>
            </a:r>
          </a:p>
        </p:txBody>
      </p:sp>
      <p:pic>
        <p:nvPicPr>
          <p:cNvPr id="122884" name="Picture 8" descr="C:\DOCUME~1\bbullock\LOCALS~1\Temp\VMwareDnD\5979986a\buoy_lighted_green.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347788" y="2332038"/>
            <a:ext cx="2259012" cy="3763962"/>
          </a:xfrm>
          <a:noFill/>
        </p:spPr>
      </p:pic>
      <p:pic>
        <p:nvPicPr>
          <p:cNvPr id="122885" name="Picture 9" descr="C:\DOCUME~1\bbullock\LOCALS~1\Temp\VMwareDnD\59fa99ef\buoy_lighted_red.jpg"/>
          <p:cNvPicPr>
            <a:picLocks noGrp="1" noChangeAspect="1" noChangeArrowheads="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a:xfrm>
            <a:off x="5537200" y="2332038"/>
            <a:ext cx="2257425" cy="3763962"/>
          </a:xfrm>
          <a:noFill/>
        </p:spPr>
      </p:pic>
      <p:sp>
        <p:nvSpPr>
          <p:cNvPr id="13" name="Rectangle 12"/>
          <p:cNvSpPr/>
          <p:nvPr/>
        </p:nvSpPr>
        <p:spPr>
          <a:xfrm>
            <a:off x="461963" y="1882775"/>
            <a:ext cx="4033837" cy="954107"/>
          </a:xfrm>
          <a:prstGeom prst="rect">
            <a:avLst/>
          </a:prstGeom>
          <a:ln>
            <a:noFill/>
          </a:ln>
        </p:spPr>
        <p:txBody>
          <a:bodyPr>
            <a:spAutoFit/>
          </a:bodyPr>
          <a:lstStyle/>
          <a:p>
            <a:pPr marL="55563" lvl="1" algn="ctr">
              <a:spcBef>
                <a:spcPct val="80000"/>
              </a:spcBef>
              <a:buClr>
                <a:srgbClr val="FF0000"/>
              </a:buClr>
              <a:buSzPct val="120000"/>
              <a:defRPr/>
            </a:pPr>
            <a:r>
              <a:rPr lang="en-US" sz="2000" b="1" kern="0" err="1">
                <a:solidFill>
                  <a:srgbClr val="000000"/>
                </a:solidFill>
                <a:latin typeface="Arial"/>
              </a:rPr>
              <a:t>Colores</a:t>
            </a:r>
            <a:r>
              <a:rPr lang="en-US" sz="2000" b="1" kern="0">
                <a:solidFill>
                  <a:srgbClr val="000000"/>
                </a:solidFill>
                <a:latin typeface="Arial"/>
              </a:rPr>
              <a:t> y luces </a:t>
            </a:r>
            <a:r>
              <a:rPr lang="en-US" sz="2000" b="1" kern="0" err="1">
                <a:solidFill>
                  <a:srgbClr val="000000"/>
                </a:solidFill>
                <a:latin typeface="Arial"/>
              </a:rPr>
              <a:t>verdes</a:t>
            </a:r>
            <a:r>
              <a:rPr lang="en-US" sz="2000" b="1" kern="0">
                <a:solidFill>
                  <a:srgbClr val="000000"/>
                </a:solidFill>
                <a:latin typeface="Arial"/>
              </a:rPr>
              <a:t>
</a:t>
            </a:r>
          </a:p>
        </p:txBody>
      </p:sp>
      <p:sp>
        <p:nvSpPr>
          <p:cNvPr id="122887" name="Rectangle 3"/>
          <p:cNvSpPr txBox="1">
            <a:spLocks noChangeArrowheads="1"/>
          </p:cNvSpPr>
          <p:nvPr/>
        </p:nvSpPr>
        <p:spPr bwMode="auto">
          <a:xfrm>
            <a:off x="4495800" y="1752600"/>
            <a:ext cx="4191000" cy="1143000"/>
          </a:xfrm>
          <a:prstGeom prst="rect">
            <a:avLst/>
          </a:prstGeom>
          <a:noFill/>
          <a:ln w="9525">
            <a:noFill/>
            <a:miter lim="800000"/>
            <a:headEnd/>
            <a:tailEnd/>
          </a:ln>
        </p:spPr>
        <p:txBody>
          <a:bodyPr anchor="ctr"/>
          <a:lstStyle/>
          <a:p>
            <a:pPr marL="55563" lvl="1" algn="ctr">
              <a:spcBef>
                <a:spcPct val="80000"/>
              </a:spcBef>
            </a:pPr>
            <a:r>
              <a:rPr lang="en-US" sz="2000" b="1" err="1">
                <a:cs typeface="Arial" charset="0"/>
              </a:rPr>
              <a:t>Colores</a:t>
            </a:r>
            <a:r>
              <a:rPr lang="en-US" sz="2000" b="1">
                <a:cs typeface="Arial" charset="0"/>
              </a:rPr>
              <a:t> y luces </a:t>
            </a:r>
            <a:r>
              <a:rPr lang="en-US" sz="2000" b="1" err="1">
                <a:cs typeface="Arial" charset="0"/>
              </a:rPr>
              <a:t>rojas</a:t>
            </a:r>
            <a:r>
              <a:rPr lang="en-US" sz="2000" b="1">
                <a:cs typeface="Arial" charset="0"/>
              </a:rPr>
              <a:t>
</a:t>
            </a:r>
          </a:p>
        </p:txBody>
      </p:sp>
      <p:pic>
        <p:nvPicPr>
          <p:cNvPr id="10"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4789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28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p:nvPr>
        </p:nvSpPr>
        <p:spPr>
          <a:xfrm>
            <a:off x="332154" y="-533399"/>
            <a:ext cx="8354646" cy="2463622"/>
          </a:xfrm>
        </p:spPr>
        <p:txBody>
          <a:bodyPr/>
          <a:lstStyle/>
          <a:p>
            <a:r>
              <a:rPr lang="es-ES" dirty="0"/>
              <a:t>Sistema de Navegación EE.UU.</a:t>
            </a:r>
            <a:endParaRPr lang="en-US" dirty="0"/>
          </a:p>
        </p:txBody>
      </p:sp>
      <p:sp>
        <p:nvSpPr>
          <p:cNvPr id="128003" name="Text Placeholder 4"/>
          <p:cNvSpPr>
            <a:spLocks noGrp="1"/>
          </p:cNvSpPr>
          <p:nvPr>
            <p:ph type="body" idx="1"/>
          </p:nvPr>
        </p:nvSpPr>
        <p:spPr>
          <a:xfrm>
            <a:off x="1524000" y="1360488"/>
            <a:ext cx="6781800" cy="685799"/>
          </a:xfrm>
        </p:spPr>
        <p:txBody>
          <a:bodyPr/>
          <a:lstStyle/>
          <a:p>
            <a:pPr algn="ctr"/>
            <a:r>
              <a:rPr lang="es-ES" dirty="0">
                <a:latin typeface="Arial"/>
                <a:cs typeface="Arial"/>
              </a:rPr>
              <a:t>Marcas de día (en postes fijos)
</a:t>
            </a:r>
            <a:endParaRPr lang="en-US" dirty="0">
              <a:latin typeface="Arial"/>
              <a:cs typeface="Arial"/>
            </a:endParaRPr>
          </a:p>
        </p:txBody>
      </p:sp>
      <p:sp>
        <p:nvSpPr>
          <p:cNvPr id="123908" name="Rectangle 3"/>
          <p:cNvSpPr txBox="1">
            <a:spLocks noChangeArrowheads="1"/>
          </p:cNvSpPr>
          <p:nvPr/>
        </p:nvSpPr>
        <p:spPr bwMode="auto">
          <a:xfrm>
            <a:off x="4739463" y="1930223"/>
            <a:ext cx="4267200" cy="878432"/>
          </a:xfrm>
          <a:prstGeom prst="rect">
            <a:avLst/>
          </a:prstGeom>
          <a:noFill/>
          <a:ln w="9525">
            <a:noFill/>
            <a:miter lim="800000"/>
            <a:headEnd/>
            <a:tailEnd/>
          </a:ln>
        </p:spPr>
        <p:txBody>
          <a:bodyPr anchor="ctr"/>
          <a:lstStyle/>
          <a:p>
            <a:pPr marL="55563" lvl="1" algn="ctr">
              <a:spcBef>
                <a:spcPct val="80000"/>
              </a:spcBef>
            </a:pPr>
            <a:r>
              <a:rPr lang="en-US" sz="2000" b="1" dirty="0" err="1">
                <a:cs typeface="Arial" charset="0"/>
              </a:rPr>
              <a:t>Triangulo</a:t>
            </a:r>
            <a:r>
              <a:rPr lang="en-US" sz="2000" b="1" dirty="0">
                <a:cs typeface="Arial" charset="0"/>
              </a:rPr>
              <a:t>, </a:t>
            </a:r>
            <a:r>
              <a:rPr lang="en-US" sz="2000" b="1" dirty="0" err="1">
                <a:cs typeface="Arial" charset="0"/>
              </a:rPr>
              <a:t>Rojo</a:t>
            </a:r>
            <a:r>
              <a:rPr lang="en-US" sz="2000" b="1" dirty="0">
                <a:cs typeface="Arial" charset="0"/>
              </a:rPr>
              <a:t> </a:t>
            </a:r>
            <a:r>
              <a:rPr lang="en-US" sz="2000" b="1" dirty="0" err="1">
                <a:cs typeface="Arial" charset="0"/>
              </a:rPr>
              <a:t>Reflectivo</a:t>
            </a:r>
            <a:r>
              <a:rPr lang="en-US" sz="2000" b="1" dirty="0">
                <a:cs typeface="Arial" charset="0"/>
              </a:rPr>
              <a:t>, </a:t>
            </a:r>
            <a:r>
              <a:rPr lang="en-US" sz="2000" b="1" dirty="0" err="1">
                <a:cs typeface="Arial" charset="0"/>
              </a:rPr>
              <a:t>Números</a:t>
            </a:r>
            <a:r>
              <a:rPr lang="en-US" sz="2000" b="1" dirty="0">
                <a:cs typeface="Arial" charset="0"/>
              </a:rPr>
              <a:t> pares</a:t>
            </a:r>
          </a:p>
        </p:txBody>
      </p:sp>
      <p:sp>
        <p:nvSpPr>
          <p:cNvPr id="12" name="Rectangle 11"/>
          <p:cNvSpPr/>
          <p:nvPr/>
        </p:nvSpPr>
        <p:spPr>
          <a:xfrm>
            <a:off x="685800" y="1947863"/>
            <a:ext cx="4267200" cy="707886"/>
          </a:xfrm>
          <a:prstGeom prst="rect">
            <a:avLst/>
          </a:prstGeom>
          <a:ln>
            <a:noFill/>
          </a:ln>
        </p:spPr>
        <p:txBody>
          <a:bodyPr wrap="square">
            <a:spAutoFit/>
          </a:bodyPr>
          <a:lstStyle/>
          <a:p>
            <a:pPr marL="55563" lvl="1" algn="ctr">
              <a:spcBef>
                <a:spcPct val="80000"/>
              </a:spcBef>
              <a:buClr>
                <a:srgbClr val="FF0000"/>
              </a:buClr>
              <a:buSzPct val="120000"/>
              <a:defRPr/>
            </a:pPr>
            <a:r>
              <a:rPr lang="en-US" sz="2000" b="1" kern="0" dirty="0" err="1">
                <a:solidFill>
                  <a:srgbClr val="000000"/>
                </a:solidFill>
                <a:latin typeface="Arial"/>
              </a:rPr>
              <a:t>Cuadrado</a:t>
            </a:r>
            <a:r>
              <a:rPr lang="en-US" sz="2000" b="1" kern="0" dirty="0">
                <a:solidFill>
                  <a:srgbClr val="000000"/>
                </a:solidFill>
                <a:latin typeface="Arial"/>
              </a:rPr>
              <a:t>, Verde </a:t>
            </a:r>
            <a:r>
              <a:rPr lang="en-US" sz="2000" b="1" kern="0">
                <a:solidFill>
                  <a:srgbClr val="000000"/>
                </a:solidFill>
                <a:latin typeface="Arial"/>
              </a:rPr>
              <a:t>Reflectivo</a:t>
            </a:r>
            <a:r>
              <a:rPr lang="en-US" sz="2000" b="1" kern="0" dirty="0">
                <a:solidFill>
                  <a:srgbClr val="000000"/>
                </a:solidFill>
                <a:latin typeface="Arial"/>
              </a:rPr>
              <a:t>, </a:t>
            </a:r>
            <a:r>
              <a:rPr lang="en-US" sz="2000" b="1" kern="0" dirty="0" err="1">
                <a:solidFill>
                  <a:srgbClr val="000000"/>
                </a:solidFill>
                <a:latin typeface="Arial"/>
              </a:rPr>
              <a:t>Números</a:t>
            </a:r>
            <a:r>
              <a:rPr lang="en-US" sz="2000" b="1" kern="0" dirty="0">
                <a:solidFill>
                  <a:srgbClr val="000000"/>
                </a:solidFill>
                <a:latin typeface="Arial"/>
              </a:rPr>
              <a:t> </a:t>
            </a:r>
            <a:r>
              <a:rPr lang="en-US" sz="2000" b="1" kern="0" dirty="0" err="1">
                <a:solidFill>
                  <a:srgbClr val="000000"/>
                </a:solidFill>
                <a:latin typeface="Arial"/>
              </a:rPr>
              <a:t>Impares</a:t>
            </a:r>
            <a:r>
              <a:rPr lang="en-US" sz="2000" b="1" kern="0" dirty="0">
                <a:solidFill>
                  <a:srgbClr val="000000"/>
                </a:solidFill>
                <a:latin typeface="Arial"/>
              </a:rPr>
              <a:t>.</a:t>
            </a:r>
          </a:p>
        </p:txBody>
      </p:sp>
      <p:pic>
        <p:nvPicPr>
          <p:cNvPr id="123910" name="Picture 10" descr="C:\DOCUME~1\bbullock\LOCALS~1\Temp\VMwareDnD\0604324b\buoy_daymark_green.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687679" y="2991172"/>
            <a:ext cx="2259012" cy="3763962"/>
          </a:xfrm>
          <a:noFill/>
        </p:spPr>
      </p:pic>
      <p:pic>
        <p:nvPicPr>
          <p:cNvPr id="123911" name="Picture 9" descr="C:\DOCUME~1\bbullock\LOCALS~1\Temp\VMwareDnD\59fb99cd\buoy_daymark_red.jpg"/>
          <p:cNvPicPr>
            <a:picLocks noGrp="1" noChangeAspect="1" noChangeArrowheads="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a:xfrm>
            <a:off x="5740691" y="2924718"/>
            <a:ext cx="2257425" cy="3763962"/>
          </a:xfrm>
          <a:noFill/>
        </p:spPr>
      </p:pic>
      <p:sp>
        <p:nvSpPr>
          <p:cNvPr id="2" name="TextBox 1"/>
          <p:cNvSpPr txBox="1"/>
          <p:nvPr/>
        </p:nvSpPr>
        <p:spPr>
          <a:xfrm>
            <a:off x="332154" y="6506308"/>
            <a:ext cx="184666" cy="369332"/>
          </a:xfrm>
          <a:prstGeom prst="rect">
            <a:avLst/>
          </a:prstGeom>
          <a:noFill/>
        </p:spPr>
        <p:txBody>
          <a:bodyPr wrap="none" rtlCol="0">
            <a:spAutoFit/>
          </a:bodyPr>
          <a:lstStyle/>
          <a:p>
            <a:endParaRPr lang="en-US"/>
          </a:p>
        </p:txBody>
      </p:sp>
      <p:pic>
        <p:nvPicPr>
          <p:cNvPr id="10"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635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6"/>
          <p:cNvSpPr>
            <a:spLocks noGrp="1"/>
          </p:cNvSpPr>
          <p:nvPr>
            <p:ph type="title"/>
          </p:nvPr>
        </p:nvSpPr>
        <p:spPr>
          <a:xfrm>
            <a:off x="457200" y="152400"/>
            <a:ext cx="8229600" cy="914400"/>
          </a:xfrm>
        </p:spPr>
        <p:txBody>
          <a:bodyPr/>
          <a:lstStyle/>
          <a:p>
            <a:r>
              <a:rPr lang="en-US" dirty="0"/>
              <a:t> </a:t>
            </a:r>
            <a:r>
              <a:rPr lang="es-ES" dirty="0"/>
              <a:t>Sistema de Navegación EE.UU.</a:t>
            </a:r>
            <a:endParaRPr lang="en-US" dirty="0"/>
          </a:p>
        </p:txBody>
      </p:sp>
      <p:sp>
        <p:nvSpPr>
          <p:cNvPr id="129027" name="Text Placeholder 7"/>
          <p:cNvSpPr>
            <a:spLocks noGrp="1"/>
          </p:cNvSpPr>
          <p:nvPr>
            <p:ph type="body" idx="1"/>
          </p:nvPr>
        </p:nvSpPr>
        <p:spPr>
          <a:xfrm>
            <a:off x="457200" y="1219200"/>
            <a:ext cx="8229600" cy="914400"/>
          </a:xfrm>
        </p:spPr>
        <p:txBody>
          <a:bodyPr/>
          <a:lstStyle/>
          <a:p>
            <a:pPr algn="ctr"/>
            <a:r>
              <a:rPr lang="en-US" dirty="0">
                <a:solidFill>
                  <a:srgbClr val="FF0000"/>
                </a:solidFill>
                <a:latin typeface="Arial" charset="0"/>
                <a:cs typeface="Arial" charset="0"/>
              </a:rPr>
              <a:t>“</a:t>
            </a:r>
            <a:r>
              <a:rPr lang="en-US" dirty="0" err="1">
                <a:solidFill>
                  <a:srgbClr val="FF0000"/>
                </a:solidFill>
                <a:latin typeface="Arial" charset="0"/>
                <a:cs typeface="Arial" charset="0"/>
              </a:rPr>
              <a:t>Entrando</a:t>
            </a:r>
            <a:r>
              <a:rPr lang="en-US" dirty="0">
                <a:solidFill>
                  <a:srgbClr val="FF0000"/>
                </a:solidFill>
                <a:latin typeface="Arial" charset="0"/>
                <a:cs typeface="Arial" charset="0"/>
              </a:rPr>
              <a:t> o </a:t>
            </a:r>
            <a:r>
              <a:rPr lang="en-US" dirty="0" err="1">
                <a:solidFill>
                  <a:srgbClr val="FF0000"/>
                </a:solidFill>
                <a:latin typeface="Arial" charset="0"/>
                <a:cs typeface="Arial" charset="0"/>
              </a:rPr>
              <a:t>Volviendo</a:t>
            </a:r>
            <a:r>
              <a:rPr lang="en-US" dirty="0">
                <a:solidFill>
                  <a:srgbClr val="FF0000"/>
                </a:solidFill>
                <a:latin typeface="Arial" charset="0"/>
                <a:cs typeface="Arial" charset="0"/>
              </a:rPr>
              <a:t> del mar </a:t>
            </a:r>
            <a:r>
              <a:rPr lang="en-US" dirty="0" err="1">
                <a:solidFill>
                  <a:srgbClr val="FF0000"/>
                </a:solidFill>
                <a:latin typeface="Arial" charset="0"/>
                <a:cs typeface="Arial" charset="0"/>
              </a:rPr>
              <a:t>Rojo</a:t>
            </a:r>
            <a:r>
              <a:rPr lang="en-US" dirty="0">
                <a:solidFill>
                  <a:srgbClr val="FF0000"/>
                </a:solidFill>
                <a:latin typeface="Arial" charset="0"/>
                <a:cs typeface="Arial" charset="0"/>
              </a:rPr>
              <a:t> a la </a:t>
            </a:r>
            <a:r>
              <a:rPr lang="en-US" dirty="0" err="1">
                <a:solidFill>
                  <a:srgbClr val="FF0000"/>
                </a:solidFill>
                <a:latin typeface="Arial" charset="0"/>
                <a:cs typeface="Arial" charset="0"/>
              </a:rPr>
              <a:t>Derecha</a:t>
            </a:r>
            <a:r>
              <a:rPr lang="en-US" dirty="0">
                <a:solidFill>
                  <a:srgbClr val="FF0000"/>
                </a:solidFill>
                <a:latin typeface="Arial" charset="0"/>
                <a:cs typeface="Arial" charset="0"/>
              </a:rPr>
              <a:t>”   </a:t>
            </a:r>
          </a:p>
          <a:p>
            <a:pPr algn="ctr"/>
            <a:r>
              <a:rPr lang="en-US" dirty="0">
                <a:solidFill>
                  <a:srgbClr val="FF0000"/>
                </a:solidFill>
                <a:latin typeface="Arial" charset="0"/>
                <a:cs typeface="Arial" charset="0"/>
              </a:rPr>
              <a:t>”Red Right Returning”</a:t>
            </a:r>
          </a:p>
        </p:txBody>
      </p:sp>
      <p:sp>
        <p:nvSpPr>
          <p:cNvPr id="7" name="Rectangle 6"/>
          <p:cNvSpPr>
            <a:spLocks noChangeArrowheads="1"/>
          </p:cNvSpPr>
          <p:nvPr/>
        </p:nvSpPr>
        <p:spPr bwMode="auto">
          <a:xfrm>
            <a:off x="228600" y="2168403"/>
            <a:ext cx="3886200" cy="4156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ctr"/>
          <a:lstStyle/>
          <a:p>
            <a:endParaRPr lang="en-US" sz="3200" b="1" kern="1200" dirty="0">
              <a:cs typeface="Times New Roman" charset="0"/>
            </a:endParaRPr>
          </a:p>
          <a:p>
            <a:r>
              <a:rPr lang="es-ES" sz="3200" b="1" dirty="0">
                <a:solidFill>
                  <a:srgbClr val="000090"/>
                </a:solidFill>
                <a:latin typeface="Arial"/>
                <a:cs typeface="Times New Roman"/>
              </a:rPr>
              <a:t>Cuando navegue 
alrededor de los EE.UU., si va en el sentido del reloj,
usted </a:t>
            </a:r>
            <a:r>
              <a:rPr lang="es-ES" sz="3200" b="1" dirty="0" err="1">
                <a:solidFill>
                  <a:srgbClr val="000090"/>
                </a:solidFill>
                <a:latin typeface="Arial"/>
                <a:cs typeface="Times New Roman"/>
              </a:rPr>
              <a:t>estára</a:t>
            </a:r>
            <a:r>
              <a:rPr lang="es-ES" sz="3200" b="1" dirty="0">
                <a:solidFill>
                  <a:srgbClr val="000090"/>
                </a:solidFill>
                <a:latin typeface="Arial"/>
                <a:cs typeface="Times New Roman"/>
              </a:rPr>
              <a:t> regresando del mar
 </a:t>
            </a:r>
            <a:endParaRPr lang="en-US" sz="3200" b="1" kern="1200" dirty="0">
              <a:solidFill>
                <a:srgbClr val="000090"/>
              </a:solidFill>
              <a:cs typeface="Times New Roman" charset="0"/>
            </a:endParaRPr>
          </a:p>
          <a:p>
            <a:endParaRPr lang="en-US" sz="3200" kern="1200" dirty="0">
              <a:cs typeface="Times New Roman" charset="0"/>
            </a:endParaRPr>
          </a:p>
        </p:txBody>
      </p:sp>
      <p:pic>
        <p:nvPicPr>
          <p:cNvPr id="8" name="Picture 7" descr="Fig 5-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2409305"/>
            <a:ext cx="4800600" cy="322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06817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6"/>
          <p:cNvSpPr>
            <a:spLocks noGrp="1"/>
          </p:cNvSpPr>
          <p:nvPr>
            <p:ph type="title"/>
          </p:nvPr>
        </p:nvSpPr>
        <p:spPr>
          <a:xfrm>
            <a:off x="457200" y="-152400"/>
            <a:ext cx="8229600" cy="1276350"/>
          </a:xfrm>
        </p:spPr>
        <p:txBody>
          <a:bodyPr/>
          <a:lstStyle/>
          <a:p>
            <a:r>
              <a:rPr lang="es-ES" dirty="0"/>
              <a:t>Sistema de Navegación EE.UU. </a:t>
            </a:r>
            <a:endParaRPr lang="en-US" dirty="0">
              <a:latin typeface="Arial Black"/>
            </a:endParaRPr>
          </a:p>
        </p:txBody>
      </p:sp>
      <p:sp>
        <p:nvSpPr>
          <p:cNvPr id="129027" name="Text Placeholder 7"/>
          <p:cNvSpPr>
            <a:spLocks noGrp="1"/>
          </p:cNvSpPr>
          <p:nvPr>
            <p:ph type="body" idx="1"/>
          </p:nvPr>
        </p:nvSpPr>
        <p:spPr>
          <a:xfrm>
            <a:off x="457200" y="1123950"/>
            <a:ext cx="8229600" cy="1276350"/>
          </a:xfrm>
        </p:spPr>
        <p:txBody>
          <a:bodyPr/>
          <a:lstStyle/>
          <a:p>
            <a:pPr algn="ctr"/>
            <a:r>
              <a:rPr lang="en-US" dirty="0">
                <a:solidFill>
                  <a:srgbClr val="FF0000"/>
                </a:solidFill>
                <a:latin typeface="Arial" charset="0"/>
                <a:cs typeface="Arial" charset="0"/>
              </a:rPr>
              <a:t>“</a:t>
            </a:r>
            <a:r>
              <a:rPr lang="en-US" dirty="0" err="1">
                <a:solidFill>
                  <a:srgbClr val="FF0000"/>
                </a:solidFill>
                <a:latin typeface="Arial" charset="0"/>
                <a:cs typeface="Arial" charset="0"/>
              </a:rPr>
              <a:t>Entrando</a:t>
            </a:r>
            <a:r>
              <a:rPr lang="en-US" dirty="0">
                <a:solidFill>
                  <a:srgbClr val="FF0000"/>
                </a:solidFill>
                <a:latin typeface="Arial" charset="0"/>
                <a:cs typeface="Arial" charset="0"/>
              </a:rPr>
              <a:t>, o </a:t>
            </a:r>
            <a:r>
              <a:rPr lang="en-US" dirty="0" err="1">
                <a:solidFill>
                  <a:srgbClr val="FF0000"/>
                </a:solidFill>
                <a:latin typeface="Arial" charset="0"/>
                <a:cs typeface="Arial" charset="0"/>
              </a:rPr>
              <a:t>Volviendo</a:t>
            </a:r>
            <a:r>
              <a:rPr lang="en-US" dirty="0">
                <a:solidFill>
                  <a:srgbClr val="FF0000"/>
                </a:solidFill>
                <a:latin typeface="Arial" charset="0"/>
                <a:cs typeface="Arial" charset="0"/>
              </a:rPr>
              <a:t>, del mar, </a:t>
            </a:r>
            <a:r>
              <a:rPr lang="en-US" dirty="0" err="1">
                <a:solidFill>
                  <a:srgbClr val="FF0000"/>
                </a:solidFill>
                <a:latin typeface="Arial" charset="0"/>
                <a:cs typeface="Arial" charset="0"/>
              </a:rPr>
              <a:t>Rojo</a:t>
            </a:r>
            <a:r>
              <a:rPr lang="en-US" dirty="0">
                <a:solidFill>
                  <a:srgbClr val="FF0000"/>
                </a:solidFill>
                <a:latin typeface="Arial" charset="0"/>
                <a:cs typeface="Arial" charset="0"/>
              </a:rPr>
              <a:t> a la </a:t>
            </a:r>
            <a:r>
              <a:rPr lang="en-US" dirty="0" err="1">
                <a:solidFill>
                  <a:srgbClr val="FF0000"/>
                </a:solidFill>
                <a:latin typeface="Arial" charset="0"/>
                <a:cs typeface="Arial" charset="0"/>
              </a:rPr>
              <a:t>Derecha</a:t>
            </a:r>
            <a:r>
              <a:rPr lang="en-US" dirty="0">
                <a:solidFill>
                  <a:srgbClr val="FF0000"/>
                </a:solidFill>
                <a:latin typeface="Arial" charset="0"/>
                <a:cs typeface="Arial" charset="0"/>
              </a:rPr>
              <a:t>”   </a:t>
            </a:r>
          </a:p>
          <a:p>
            <a:pPr algn="ctr"/>
            <a:r>
              <a:rPr lang="en-US" dirty="0">
                <a:solidFill>
                  <a:srgbClr val="FF0000"/>
                </a:solidFill>
                <a:latin typeface="Arial" charset="0"/>
                <a:cs typeface="Arial" charset="0"/>
              </a:rPr>
              <a:t>”Red Right Returning”</a:t>
            </a:r>
          </a:p>
        </p:txBody>
      </p:sp>
      <p:pic>
        <p:nvPicPr>
          <p:cNvPr id="129028" name="Picture 7" descr="Red right returnin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676400" y="2586038"/>
            <a:ext cx="5470525" cy="3433762"/>
          </a:xfrm>
          <a:noFill/>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875359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DB4B-E6FE-4CBA-B08A-38E5252C9E35}"/>
              </a:ext>
            </a:extLst>
          </p:cNvPr>
          <p:cNvSpPr>
            <a:spLocks noGrp="1"/>
          </p:cNvSpPr>
          <p:nvPr>
            <p:ph type="title"/>
          </p:nvPr>
        </p:nvSpPr>
        <p:spPr/>
        <p:txBody>
          <a:bodyPr/>
          <a:lstStyle/>
          <a:p>
            <a:r>
              <a:rPr lang="es-ES" dirty="0"/>
              <a:t>Sistema de Navegación EE.UU.</a:t>
            </a:r>
            <a:endParaRPr lang="en-US" dirty="0"/>
          </a:p>
        </p:txBody>
      </p:sp>
      <p:sp>
        <p:nvSpPr>
          <p:cNvPr id="3" name="Text Placeholder 2">
            <a:extLst>
              <a:ext uri="{FF2B5EF4-FFF2-40B4-BE49-F238E27FC236}">
                <a16:creationId xmlns:a16="http://schemas.microsoft.com/office/drawing/2014/main" id="{9F29DA31-B4D3-4246-A058-E1F037F82C95}"/>
              </a:ext>
            </a:extLst>
          </p:cNvPr>
          <p:cNvSpPr>
            <a:spLocks noGrp="1"/>
          </p:cNvSpPr>
          <p:nvPr>
            <p:ph type="body" idx="1"/>
          </p:nvPr>
        </p:nvSpPr>
        <p:spPr>
          <a:xfrm>
            <a:off x="457200" y="1535112"/>
            <a:ext cx="8229600" cy="1142999"/>
          </a:xfrm>
        </p:spPr>
        <p:txBody>
          <a:bodyPr/>
          <a:lstStyle/>
          <a:p>
            <a:pPr algn="ctr"/>
            <a:endParaRPr lang="en-US" dirty="0">
              <a:solidFill>
                <a:srgbClr val="FF0000"/>
              </a:solidFill>
              <a:latin typeface="Arial"/>
              <a:cs typeface="Arial"/>
            </a:endParaRPr>
          </a:p>
          <a:p>
            <a:pPr algn="ctr"/>
            <a:r>
              <a:rPr lang="en-US" dirty="0">
                <a:solidFill>
                  <a:srgbClr val="FF0000"/>
                </a:solidFill>
                <a:latin typeface="Arial" charset="0"/>
                <a:cs typeface="Arial" charset="0"/>
              </a:rPr>
              <a:t>“</a:t>
            </a:r>
            <a:r>
              <a:rPr lang="en-US" dirty="0" err="1">
                <a:solidFill>
                  <a:srgbClr val="FF0000"/>
                </a:solidFill>
                <a:latin typeface="Arial" charset="0"/>
                <a:cs typeface="Arial" charset="0"/>
              </a:rPr>
              <a:t>Entrando</a:t>
            </a:r>
            <a:r>
              <a:rPr lang="en-US" dirty="0">
                <a:solidFill>
                  <a:srgbClr val="FF0000"/>
                </a:solidFill>
                <a:latin typeface="Arial" charset="0"/>
                <a:cs typeface="Arial" charset="0"/>
              </a:rPr>
              <a:t> o </a:t>
            </a:r>
            <a:r>
              <a:rPr lang="en-US" dirty="0" err="1">
                <a:solidFill>
                  <a:srgbClr val="FF0000"/>
                </a:solidFill>
                <a:latin typeface="Arial" charset="0"/>
                <a:cs typeface="Arial" charset="0"/>
              </a:rPr>
              <a:t>Volviendo</a:t>
            </a:r>
            <a:r>
              <a:rPr lang="en-US" dirty="0">
                <a:solidFill>
                  <a:srgbClr val="FF0000"/>
                </a:solidFill>
                <a:latin typeface="Arial" charset="0"/>
                <a:cs typeface="Arial" charset="0"/>
              </a:rPr>
              <a:t> del mar </a:t>
            </a:r>
            <a:r>
              <a:rPr lang="en-US" dirty="0" err="1">
                <a:solidFill>
                  <a:srgbClr val="FF0000"/>
                </a:solidFill>
                <a:latin typeface="Arial" charset="0"/>
                <a:cs typeface="Arial" charset="0"/>
              </a:rPr>
              <a:t>Rojo</a:t>
            </a:r>
            <a:r>
              <a:rPr lang="en-US" dirty="0">
                <a:solidFill>
                  <a:srgbClr val="FF0000"/>
                </a:solidFill>
                <a:latin typeface="Arial" charset="0"/>
                <a:cs typeface="Arial" charset="0"/>
              </a:rPr>
              <a:t> a la </a:t>
            </a:r>
            <a:r>
              <a:rPr lang="en-US" dirty="0" err="1">
                <a:solidFill>
                  <a:srgbClr val="FF0000"/>
                </a:solidFill>
                <a:latin typeface="Arial" charset="0"/>
                <a:cs typeface="Arial" charset="0"/>
              </a:rPr>
              <a:t>Derecha</a:t>
            </a:r>
            <a:r>
              <a:rPr lang="en-US" dirty="0">
                <a:solidFill>
                  <a:srgbClr val="FF0000"/>
                </a:solidFill>
                <a:latin typeface="Arial" charset="0"/>
                <a:cs typeface="Arial" charset="0"/>
              </a:rPr>
              <a:t>”   </a:t>
            </a:r>
          </a:p>
          <a:p>
            <a:pPr algn="ctr"/>
            <a:r>
              <a:rPr lang="en-US" dirty="0">
                <a:solidFill>
                  <a:srgbClr val="FF0000"/>
                </a:solidFill>
                <a:latin typeface="Arial" charset="0"/>
                <a:cs typeface="Arial" charset="0"/>
              </a:rPr>
              <a:t>”Red Right Returning”</a:t>
            </a:r>
          </a:p>
          <a:p>
            <a:endParaRPr lang="en-US" dirty="0"/>
          </a:p>
        </p:txBody>
      </p:sp>
      <p:pic>
        <p:nvPicPr>
          <p:cNvPr id="8" name="Picture 8" descr="A small boat in a body of water&#10;&#10;Description automatically generated">
            <a:extLst>
              <a:ext uri="{FF2B5EF4-FFF2-40B4-BE49-F238E27FC236}">
                <a16:creationId xmlns:a16="http://schemas.microsoft.com/office/drawing/2014/main" id="{A91319DC-8643-4ECA-BAD6-BE27052B81E3}"/>
              </a:ext>
            </a:extLst>
          </p:cNvPr>
          <p:cNvPicPr>
            <a:picLocks noChangeAspect="1"/>
          </p:cNvPicPr>
          <p:nvPr/>
        </p:nvPicPr>
        <p:blipFill>
          <a:blip r:embed="rId2"/>
          <a:stretch>
            <a:fillRect/>
          </a:stretch>
        </p:blipFill>
        <p:spPr>
          <a:xfrm>
            <a:off x="1805796" y="2784830"/>
            <a:ext cx="5848709" cy="3301169"/>
          </a:xfrm>
          <a:prstGeom prst="rect">
            <a:avLst/>
          </a:prstGeom>
        </p:spPr>
      </p:pic>
    </p:spTree>
    <p:extLst>
      <p:ext uri="{BB962C8B-B14F-4D97-AF65-F5344CB8AC3E}">
        <p14:creationId xmlns:p14="http://schemas.microsoft.com/office/powerpoint/2010/main" val="182487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83476" y="381000"/>
            <a:ext cx="8229600" cy="1143000"/>
          </a:xfrm>
        </p:spPr>
        <p:txBody>
          <a:bodyPr/>
          <a:lstStyle/>
          <a:p>
            <a:pPr eaLnBrk="1" hangingPunct="1"/>
            <a:r>
              <a:rPr lang="en-US" err="1"/>
              <a:t>Temas</a:t>
            </a:r>
            <a:r>
              <a:rPr lang="en-US"/>
              <a:t> Claves
</a:t>
            </a:r>
            <a:endParaRPr lang="en-US" sz="2400"/>
          </a:p>
        </p:txBody>
      </p:sp>
      <p:sp>
        <p:nvSpPr>
          <p:cNvPr id="106499" name="Rectangle 5"/>
          <p:cNvSpPr>
            <a:spLocks noGrp="1" noChangeArrowheads="1"/>
          </p:cNvSpPr>
          <p:nvPr>
            <p:ph idx="1"/>
          </p:nvPr>
        </p:nvSpPr>
        <p:spPr>
          <a:xfrm>
            <a:off x="543464" y="1164566"/>
            <a:ext cx="8229600" cy="4858230"/>
          </a:xfrm>
        </p:spPr>
        <p:txBody>
          <a:bodyPr/>
          <a:lstStyle/>
          <a:p>
            <a:pPr eaLnBrk="1" hangingPunct="1">
              <a:buFont typeface="Wingdings" pitchFamily="2" charset="2"/>
              <a:buChar char=""/>
            </a:pPr>
            <a:r>
              <a:rPr lang="es-419">
                <a:latin typeface="Arial"/>
                <a:cs typeface="Arial"/>
              </a:rPr>
              <a:t>Zarpando y atracando</a:t>
            </a:r>
            <a:endParaRPr lang="en-US"/>
          </a:p>
          <a:p>
            <a:pPr>
              <a:buFont typeface="Wingdings" pitchFamily="2" charset="2"/>
              <a:buChar char=""/>
            </a:pPr>
            <a:r>
              <a:rPr lang="es-419">
                <a:latin typeface="Arial"/>
                <a:cs typeface="Arial"/>
              </a:rPr>
              <a:t>Anclando</a:t>
            </a:r>
            <a:endParaRPr lang="es-419"/>
          </a:p>
          <a:p>
            <a:pPr>
              <a:buFont typeface="Wingdings" pitchFamily="2" charset="2"/>
              <a:buChar char=""/>
            </a:pPr>
            <a:r>
              <a:rPr lang="es-419">
                <a:latin typeface="Arial"/>
                <a:cs typeface="Arial"/>
              </a:rPr>
              <a:t>Operación de motos acuaticas (PWC)</a:t>
            </a:r>
            <a:endParaRPr lang="es-419"/>
          </a:p>
          <a:p>
            <a:r>
              <a:rPr lang="es-419">
                <a:latin typeface="Arial"/>
                <a:cs typeface="Arial"/>
              </a:rPr>
              <a:t>Interruptores del motor</a:t>
            </a:r>
            <a:endParaRPr lang="es-419"/>
          </a:p>
          <a:p>
            <a:r>
              <a:rPr lang="es-419">
                <a:latin typeface="Arial"/>
                <a:cs typeface="Arial"/>
              </a:rPr>
              <a:t>Cambios del nivel del agua</a:t>
            </a:r>
            <a:endParaRPr lang="es-419"/>
          </a:p>
          <a:p>
            <a:pPr>
              <a:buFont typeface="Wingdings" pitchFamily="2" charset="2"/>
              <a:buChar char=""/>
            </a:pPr>
            <a:r>
              <a:rPr lang="es-419">
                <a:latin typeface="Arial"/>
                <a:cs typeface="Arial"/>
              </a:rPr>
              <a:t>Represas, exclusas y puentes
</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05462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a:xfrm>
            <a:off x="457200" y="255318"/>
            <a:ext cx="8229600" cy="661280"/>
          </a:xfrm>
        </p:spPr>
        <p:txBody>
          <a:bodyPr/>
          <a:lstStyle/>
          <a:p>
            <a:r>
              <a:rPr lang="es-ES" dirty="0"/>
              <a:t> Sistema de Navegación EE.UU.</a:t>
            </a:r>
            <a:endParaRPr lang="en-US" dirty="0"/>
          </a:p>
        </p:txBody>
      </p:sp>
      <p:sp>
        <p:nvSpPr>
          <p:cNvPr id="130051" name="Text Placeholder 4"/>
          <p:cNvSpPr>
            <a:spLocks noGrp="1"/>
          </p:cNvSpPr>
          <p:nvPr>
            <p:ph type="body" idx="1"/>
          </p:nvPr>
        </p:nvSpPr>
        <p:spPr>
          <a:xfrm>
            <a:off x="609601" y="1066800"/>
            <a:ext cx="7772399" cy="827088"/>
          </a:xfrm>
        </p:spPr>
        <p:txBody>
          <a:bodyPr/>
          <a:lstStyle/>
          <a:p>
            <a:r>
              <a:rPr lang="en-US" dirty="0">
                <a:latin typeface="Arial" charset="0"/>
                <a:cs typeface="Arial" charset="0"/>
              </a:rPr>
              <a:t>Los </a:t>
            </a:r>
            <a:r>
              <a:rPr lang="en-US" dirty="0" err="1">
                <a:latin typeface="Arial" charset="0"/>
                <a:cs typeface="Arial" charset="0"/>
              </a:rPr>
              <a:t>símbolos</a:t>
            </a:r>
            <a:r>
              <a:rPr lang="en-US" dirty="0">
                <a:latin typeface="Arial" charset="0"/>
                <a:cs typeface="Arial" charset="0"/>
              </a:rPr>
              <a:t> </a:t>
            </a:r>
            <a:r>
              <a:rPr lang="en-US" dirty="0" err="1">
                <a:latin typeface="Arial" charset="0"/>
                <a:cs typeface="Arial" charset="0"/>
              </a:rPr>
              <a:t>amarillos</a:t>
            </a:r>
            <a:r>
              <a:rPr lang="en-US" dirty="0">
                <a:latin typeface="Arial" charset="0"/>
                <a:cs typeface="Arial" charset="0"/>
              </a:rPr>
              <a:t> indicant los </a:t>
            </a:r>
            <a:r>
              <a:rPr lang="en-US" dirty="0" err="1">
                <a:latin typeface="Arial" charset="0"/>
                <a:cs typeface="Arial" charset="0"/>
              </a:rPr>
              <a:t>marcadores</a:t>
            </a:r>
            <a:r>
              <a:rPr lang="en-US" dirty="0">
                <a:latin typeface="Arial" charset="0"/>
                <a:cs typeface="Arial" charset="0"/>
              </a:rPr>
              <a:t> laterals del Intra Coastal Waterway (ICW)</a:t>
            </a:r>
          </a:p>
        </p:txBody>
      </p:sp>
      <p:pic>
        <p:nvPicPr>
          <p:cNvPr id="125956" name="Content Placeholder 8" descr="C:\DOCUME~1\bbullock\LOCALS~1\Temp\VMwareDnD\49fba90d\buoy_daymark_icw_green.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590687" y="2692505"/>
            <a:ext cx="3057513" cy="3657600"/>
          </a:xfrm>
          <a:noFill/>
        </p:spPr>
      </p:pic>
      <p:pic>
        <p:nvPicPr>
          <p:cNvPr id="125957" name="Content Placeholder 9" descr="C:\DOCUME~1\bbullock\LOCALS~1\Temp\VMwareDnD\49fba90d\buoy_daymark_icw_red.jpg"/>
          <p:cNvPicPr>
            <a:picLocks noGrp="1" noChangeAspect="1" noChangeArrowheads="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a:xfrm>
            <a:off x="4953000" y="2636000"/>
            <a:ext cx="3205605" cy="3657600"/>
          </a:xfrm>
          <a:noFill/>
        </p:spPr>
      </p:pic>
      <p:sp>
        <p:nvSpPr>
          <p:cNvPr id="125958" name="Rectangle 3"/>
          <p:cNvSpPr txBox="1">
            <a:spLocks noChangeArrowheads="1"/>
          </p:cNvSpPr>
          <p:nvPr/>
        </p:nvSpPr>
        <p:spPr bwMode="auto">
          <a:xfrm>
            <a:off x="4724402" y="2209800"/>
            <a:ext cx="3963726" cy="810997"/>
          </a:xfrm>
          <a:prstGeom prst="rect">
            <a:avLst/>
          </a:prstGeom>
          <a:noFill/>
          <a:ln w="9525">
            <a:noFill/>
            <a:miter lim="800000"/>
            <a:headEnd/>
            <a:tailEnd/>
          </a:ln>
        </p:spPr>
        <p:txBody>
          <a:bodyPr anchor="ctr"/>
          <a:lstStyle/>
          <a:p>
            <a:pPr marL="55563" lvl="1" algn="ctr">
              <a:spcBef>
                <a:spcPct val="80000"/>
              </a:spcBef>
              <a:buFont typeface="Arial" charset="0"/>
              <a:buNone/>
            </a:pPr>
            <a:r>
              <a:rPr lang="en-US" sz="2000" b="1" dirty="0">
                <a:cs typeface="Arial" charset="0"/>
              </a:rPr>
              <a:t> </a:t>
            </a:r>
            <a:r>
              <a:rPr lang="en-US" sz="2000" b="1" dirty="0" err="1">
                <a:cs typeface="Arial" charset="0"/>
              </a:rPr>
              <a:t>Manténga</a:t>
            </a:r>
            <a:r>
              <a:rPr lang="en-US" sz="2000" b="1" dirty="0">
                <a:cs typeface="Arial" charset="0"/>
              </a:rPr>
              <a:t> a </a:t>
            </a:r>
            <a:r>
              <a:rPr lang="en-US" sz="2000" b="1" dirty="0" err="1">
                <a:cs typeface="Arial" charset="0"/>
              </a:rPr>
              <a:t>estribor</a:t>
            </a:r>
            <a:r>
              <a:rPr lang="en-US" sz="2000" b="1" dirty="0">
                <a:cs typeface="Arial" charset="0"/>
              </a:rPr>
              <a:t> (</a:t>
            </a:r>
            <a:r>
              <a:rPr lang="en-US" sz="2000" b="1" dirty="0" err="1">
                <a:cs typeface="Arial" charset="0"/>
              </a:rPr>
              <a:t>derecha</a:t>
            </a:r>
            <a:r>
              <a:rPr lang="en-US" sz="2000" b="1" dirty="0">
                <a:cs typeface="Arial" charset="0"/>
              </a:rPr>
              <a:t>)
</a:t>
            </a:r>
          </a:p>
        </p:txBody>
      </p:sp>
      <p:sp>
        <p:nvSpPr>
          <p:cNvPr id="12" name="Rectangle 11"/>
          <p:cNvSpPr/>
          <p:nvPr/>
        </p:nvSpPr>
        <p:spPr>
          <a:xfrm>
            <a:off x="455872" y="2114490"/>
            <a:ext cx="4268530" cy="400110"/>
          </a:xfrm>
          <a:prstGeom prst="rect">
            <a:avLst/>
          </a:prstGeom>
          <a:ln>
            <a:noFill/>
          </a:ln>
        </p:spPr>
        <p:txBody>
          <a:bodyPr wrap="square">
            <a:spAutoFit/>
          </a:bodyPr>
          <a:lstStyle/>
          <a:p>
            <a:pPr marL="55563" lvl="1" algn="ctr">
              <a:spcBef>
                <a:spcPct val="80000"/>
              </a:spcBef>
              <a:buClr>
                <a:srgbClr val="FF0000"/>
              </a:buClr>
              <a:buSzPct val="120000"/>
              <a:defRPr/>
            </a:pPr>
            <a:r>
              <a:rPr lang="en-US" sz="2000" b="1" kern="0" dirty="0">
                <a:solidFill>
                  <a:srgbClr val="000000"/>
                </a:solidFill>
                <a:latin typeface="Arial"/>
              </a:rPr>
              <a:t> </a:t>
            </a:r>
            <a:r>
              <a:rPr lang="es-ES" sz="2000" b="1" kern="0" dirty="0" err="1">
                <a:solidFill>
                  <a:srgbClr val="000000"/>
                </a:solidFill>
                <a:latin typeface="Arial"/>
              </a:rPr>
              <a:t>Manténga</a:t>
            </a:r>
            <a:r>
              <a:rPr lang="es-ES" sz="2000" b="1" kern="0" dirty="0">
                <a:solidFill>
                  <a:srgbClr val="000000"/>
                </a:solidFill>
                <a:latin typeface="Arial"/>
              </a:rPr>
              <a:t> a babor (izquierda)</a:t>
            </a:r>
            <a:endParaRPr lang="en-US" sz="2000" b="1" kern="0" dirty="0">
              <a:solidFill>
                <a:srgbClr val="000000"/>
              </a:solidFill>
              <a:latin typeface="Arial"/>
            </a:endParaRPr>
          </a:p>
        </p:txBody>
      </p:sp>
      <p:pic>
        <p:nvPicPr>
          <p:cNvPr id="10"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5631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59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p:cNvSpPr>
            <a:spLocks noGrp="1"/>
          </p:cNvSpPr>
          <p:nvPr>
            <p:ph type="title"/>
          </p:nvPr>
        </p:nvSpPr>
        <p:spPr/>
        <p:txBody>
          <a:bodyPr/>
          <a:lstStyle/>
          <a:p>
            <a:r>
              <a:rPr lang="en-US" dirty="0"/>
              <a:t> </a:t>
            </a:r>
            <a:r>
              <a:rPr lang="es-ES" dirty="0"/>
              <a:t>Sistema de Navegación EE.UU.</a:t>
            </a:r>
            <a:endParaRPr lang="en-US" dirty="0"/>
          </a:p>
        </p:txBody>
      </p:sp>
      <p:sp>
        <p:nvSpPr>
          <p:cNvPr id="131075" name="Text Placeholder 5"/>
          <p:cNvSpPr>
            <a:spLocks noGrp="1"/>
          </p:cNvSpPr>
          <p:nvPr>
            <p:ph type="body" idx="1"/>
          </p:nvPr>
        </p:nvSpPr>
        <p:spPr>
          <a:xfrm>
            <a:off x="304800" y="1219201"/>
            <a:ext cx="7776830" cy="1143000"/>
          </a:xfrm>
        </p:spPr>
        <p:txBody>
          <a:bodyPr/>
          <a:lstStyle/>
          <a:p>
            <a:pPr algn="ctr"/>
            <a:r>
              <a:rPr lang="es-ES" dirty="0">
                <a:latin typeface="Arial" charset="0"/>
                <a:cs typeface="Arial" charset="0"/>
              </a:rPr>
              <a:t>Un marcador del sistema de los Ríos Occidentales</a:t>
            </a:r>
            <a:endParaRPr lang="en-US" dirty="0">
              <a:latin typeface="Arial" charset="0"/>
              <a:cs typeface="Arial" charset="0"/>
            </a:endParaRPr>
          </a:p>
        </p:txBody>
      </p:sp>
      <p:pic>
        <p:nvPicPr>
          <p:cNvPr id="126980" name="Picture 6" descr="C:\DOCUME~1\bbullock\LOCALS~1\Temp\VMwareDnD\16850328\buoy_daymark_western_rivers_system.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600200" y="2306708"/>
            <a:ext cx="2411412" cy="4017892"/>
          </a:xfrm>
          <a:noFill/>
        </p:spPr>
      </p:pic>
      <p:sp>
        <p:nvSpPr>
          <p:cNvPr id="126981" name="Content Placeholder 10"/>
          <p:cNvSpPr>
            <a:spLocks noGrp="1"/>
          </p:cNvSpPr>
          <p:nvPr>
            <p:ph sz="quarter" idx="4"/>
          </p:nvPr>
        </p:nvSpPr>
        <p:spPr>
          <a:xfrm>
            <a:off x="4267200" y="3733800"/>
            <a:ext cx="4041775" cy="762000"/>
          </a:xfrm>
        </p:spPr>
        <p:txBody>
          <a:bodyPr/>
          <a:lstStyle/>
          <a:p>
            <a:pPr marL="0" algn="ctr">
              <a:buNone/>
            </a:pPr>
            <a:r>
              <a:rPr lang="es-ES" sz="2000" dirty="0">
                <a:solidFill>
                  <a:srgbClr val="000000"/>
                </a:solidFill>
                <a:latin typeface="Arial" charset="0"/>
                <a:cs typeface="Arial" charset="0"/>
              </a:rPr>
              <a:t>Indica 73.5 millas de la desembocadura del río
</a:t>
            </a:r>
            <a:endParaRPr lang="en-US" sz="2000" dirty="0">
              <a:solidFill>
                <a:srgbClr val="000000"/>
              </a:solidFill>
              <a:latin typeface="Arial" charset="0"/>
              <a:cs typeface="Arial" charset="0"/>
            </a:endParaRPr>
          </a:p>
        </p:txBody>
      </p:sp>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322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a:xfrm>
            <a:off x="457200" y="0"/>
            <a:ext cx="8229600" cy="1143000"/>
          </a:xfrm>
        </p:spPr>
        <p:txBody>
          <a:bodyPr/>
          <a:lstStyle/>
          <a:p>
            <a:r>
              <a:rPr lang="en-US" dirty="0"/>
              <a:t> </a:t>
            </a:r>
            <a:r>
              <a:rPr lang="es-ES" dirty="0"/>
              <a:t>Sistema de Navegación EE.UU.</a:t>
            </a:r>
            <a:endParaRPr lang="en-US" dirty="0"/>
          </a:p>
        </p:txBody>
      </p:sp>
      <p:sp>
        <p:nvSpPr>
          <p:cNvPr id="130051" name="Text Placeholder 4"/>
          <p:cNvSpPr>
            <a:spLocks noGrp="1"/>
          </p:cNvSpPr>
          <p:nvPr>
            <p:ph type="body" idx="1"/>
          </p:nvPr>
        </p:nvSpPr>
        <p:spPr>
          <a:xfrm>
            <a:off x="1066800" y="990600"/>
            <a:ext cx="7162800" cy="838200"/>
          </a:xfrm>
        </p:spPr>
        <p:txBody>
          <a:bodyPr/>
          <a:lstStyle/>
          <a:p>
            <a:pPr algn="ctr"/>
            <a:r>
              <a:rPr lang="en-US" dirty="0" err="1">
                <a:latin typeface="Arial" charset="0"/>
                <a:cs typeface="Arial" charset="0"/>
              </a:rPr>
              <a:t>Símbolos</a:t>
            </a:r>
            <a:r>
              <a:rPr lang="en-US" dirty="0">
                <a:latin typeface="Arial" charset="0"/>
                <a:cs typeface="Arial" charset="0"/>
              </a:rPr>
              <a:t> del Intra Coastal Waterway (ICW)
</a:t>
            </a:r>
          </a:p>
        </p:txBody>
      </p:sp>
      <p:pic>
        <p:nvPicPr>
          <p:cNvPr id="11" name="Picture 10" descr="day mark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828800"/>
            <a:ext cx="5867401"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660230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5"/>
          <p:cNvSpPr>
            <a:spLocks noGrp="1"/>
          </p:cNvSpPr>
          <p:nvPr>
            <p:ph type="title"/>
          </p:nvPr>
        </p:nvSpPr>
        <p:spPr>
          <a:xfrm>
            <a:off x="420666" y="304800"/>
            <a:ext cx="8229600" cy="1143000"/>
          </a:xfrm>
        </p:spPr>
        <p:txBody>
          <a:bodyPr/>
          <a:lstStyle/>
          <a:p>
            <a:r>
              <a:rPr lang="es-ES" dirty="0"/>
              <a:t>Sistema de Navegación EE.UU. 
</a:t>
            </a:r>
            <a:endParaRPr lang="en-US" dirty="0"/>
          </a:p>
        </p:txBody>
      </p:sp>
      <p:sp>
        <p:nvSpPr>
          <p:cNvPr id="132099" name="Text Placeholder 6"/>
          <p:cNvSpPr>
            <a:spLocks noGrp="1"/>
          </p:cNvSpPr>
          <p:nvPr>
            <p:ph type="body" idx="1"/>
          </p:nvPr>
        </p:nvSpPr>
        <p:spPr>
          <a:xfrm>
            <a:off x="2743200" y="990600"/>
            <a:ext cx="5943600" cy="1184275"/>
          </a:xfrm>
        </p:spPr>
        <p:txBody>
          <a:bodyPr/>
          <a:lstStyle/>
          <a:p>
            <a:r>
              <a:rPr lang="en-US" err="1">
                <a:latin typeface="Arial" charset="0"/>
                <a:cs typeface="Arial" charset="0"/>
              </a:rPr>
              <a:t>Marcadores</a:t>
            </a:r>
            <a:r>
              <a:rPr lang="en-US">
                <a:latin typeface="Arial" charset="0"/>
                <a:cs typeface="Arial" charset="0"/>
              </a:rPr>
              <a:t> No </a:t>
            </a:r>
            <a:r>
              <a:rPr lang="en-US" err="1">
                <a:latin typeface="Arial" charset="0"/>
                <a:cs typeface="Arial" charset="0"/>
              </a:rPr>
              <a:t>laterales</a:t>
            </a:r>
            <a:r>
              <a:rPr lang="en-US">
                <a:latin typeface="Arial" charset="0"/>
                <a:cs typeface="Arial" charset="0"/>
              </a:rPr>
              <a:t>
</a:t>
            </a:r>
          </a:p>
        </p:txBody>
      </p:sp>
      <p:sp>
        <p:nvSpPr>
          <p:cNvPr id="128004" name="Rectangle 3"/>
          <p:cNvSpPr txBox="1">
            <a:spLocks noChangeArrowheads="1"/>
          </p:cNvSpPr>
          <p:nvPr/>
        </p:nvSpPr>
        <p:spPr bwMode="auto">
          <a:xfrm>
            <a:off x="838200" y="1966913"/>
            <a:ext cx="3493294" cy="754997"/>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err="1">
                <a:solidFill>
                  <a:srgbClr val="000000"/>
                </a:solidFill>
                <a:cs typeface="Arial" charset="0"/>
              </a:rPr>
              <a:t>Información</a:t>
            </a:r>
            <a:endParaRPr lang="en-US" sz="2000" b="1">
              <a:solidFill>
                <a:srgbClr val="000000"/>
              </a:solidFill>
              <a:cs typeface="Arial" charset="0"/>
            </a:endParaRPr>
          </a:p>
        </p:txBody>
      </p:sp>
      <p:sp>
        <p:nvSpPr>
          <p:cNvPr id="128005" name="Rectangle 3"/>
          <p:cNvSpPr txBox="1">
            <a:spLocks noChangeArrowheads="1"/>
          </p:cNvSpPr>
          <p:nvPr/>
        </p:nvSpPr>
        <p:spPr bwMode="auto">
          <a:xfrm>
            <a:off x="5410200" y="2209800"/>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a:solidFill>
                  <a:srgbClr val="000000"/>
                </a:solidFill>
                <a:cs typeface="Arial" charset="0"/>
              </a:rPr>
              <a:t>Zona de </a:t>
            </a:r>
            <a:r>
              <a:rPr lang="en-US" sz="2000" b="1" err="1">
                <a:solidFill>
                  <a:srgbClr val="000000"/>
                </a:solidFill>
                <a:cs typeface="Arial" charset="0"/>
              </a:rPr>
              <a:t>Peligro</a:t>
            </a:r>
            <a:r>
              <a:rPr lang="en-US" sz="2000" b="1">
                <a:solidFill>
                  <a:srgbClr val="000000"/>
                </a:solidFill>
                <a:cs typeface="Arial" charset="0"/>
              </a:rPr>
              <a:t>
</a:t>
            </a:r>
          </a:p>
        </p:txBody>
      </p:sp>
      <p:pic>
        <p:nvPicPr>
          <p:cNvPr id="128006" name="Picture 5" descr="buoy_non-lateral_informat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5725" y="2693988"/>
            <a:ext cx="2201863" cy="3173412"/>
          </a:xfrm>
          <a:prstGeom prst="rect">
            <a:avLst/>
          </a:prstGeom>
          <a:noFill/>
          <a:ln w="9525">
            <a:noFill/>
            <a:miter lim="800000"/>
            <a:headEnd/>
            <a:tailEnd/>
          </a:ln>
        </p:spPr>
      </p:pic>
      <p:pic>
        <p:nvPicPr>
          <p:cNvPr id="128007" name="Picture 7" descr="buoy_non-lateral_dange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2667000"/>
            <a:ext cx="2209800" cy="3200400"/>
          </a:xfrm>
          <a:prstGeom prst="rect">
            <a:avLst/>
          </a:prstGeom>
          <a:noFill/>
          <a:ln w="9525">
            <a:noFill/>
            <a:miter lim="800000"/>
            <a:headEnd/>
            <a:tailEnd/>
          </a:ln>
        </p:spPr>
      </p:pic>
      <p:pic>
        <p:nvPicPr>
          <p:cNvPr id="10" name="Picture 16" descr="uscga-very-large gray"/>
          <p:cNvPicPr>
            <a:picLocks noGrp="1" noChangeAspect="1" noChangeArrowheads="1"/>
          </p:cNvPicPr>
          <p:nvPr>
            <p:ph sz="quarter" idx="4294967295"/>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5722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0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P spid="12800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5"/>
          <p:cNvSpPr>
            <a:spLocks noGrp="1"/>
          </p:cNvSpPr>
          <p:nvPr>
            <p:ph type="title"/>
          </p:nvPr>
        </p:nvSpPr>
        <p:spPr/>
        <p:txBody>
          <a:bodyPr/>
          <a:lstStyle/>
          <a:p>
            <a:r>
              <a:rPr lang="es-ES" dirty="0"/>
              <a:t>Sistema de Navegación EE.UU. 
</a:t>
            </a:r>
            <a:endParaRPr lang="en-US" dirty="0"/>
          </a:p>
        </p:txBody>
      </p:sp>
      <p:sp>
        <p:nvSpPr>
          <p:cNvPr id="133123" name="Text Placeholder 6"/>
          <p:cNvSpPr>
            <a:spLocks noGrp="1"/>
          </p:cNvSpPr>
          <p:nvPr>
            <p:ph type="body" idx="1"/>
          </p:nvPr>
        </p:nvSpPr>
        <p:spPr>
          <a:xfrm>
            <a:off x="2438400" y="1219200"/>
            <a:ext cx="6248400" cy="955675"/>
          </a:xfrm>
        </p:spPr>
        <p:txBody>
          <a:bodyPr/>
          <a:lstStyle/>
          <a:p>
            <a:r>
              <a:rPr lang="en-US" err="1">
                <a:latin typeface="Arial" charset="0"/>
                <a:cs typeface="Arial" charset="0"/>
              </a:rPr>
              <a:t>Marcadores</a:t>
            </a:r>
            <a:r>
              <a:rPr lang="en-US">
                <a:latin typeface="Arial" charset="0"/>
                <a:cs typeface="Arial" charset="0"/>
              </a:rPr>
              <a:t> No </a:t>
            </a:r>
            <a:r>
              <a:rPr lang="en-US" err="1">
                <a:latin typeface="Arial" charset="0"/>
                <a:cs typeface="Arial" charset="0"/>
              </a:rPr>
              <a:t>laterales</a:t>
            </a:r>
            <a:r>
              <a:rPr lang="en-US">
                <a:latin typeface="Arial" charset="0"/>
                <a:cs typeface="Arial" charset="0"/>
              </a:rPr>
              <a:t>
</a:t>
            </a:r>
          </a:p>
        </p:txBody>
      </p:sp>
      <p:pic>
        <p:nvPicPr>
          <p:cNvPr id="126980" name="Picture 5" descr="buoy_non-lateral_controlle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2709863"/>
            <a:ext cx="2279650" cy="3149600"/>
          </a:xfrm>
          <a:prstGeom prst="rect">
            <a:avLst/>
          </a:prstGeom>
          <a:noFill/>
          <a:ln w="9525">
            <a:noFill/>
            <a:miter lim="800000"/>
            <a:headEnd/>
            <a:tailEnd/>
          </a:ln>
        </p:spPr>
      </p:pic>
      <p:pic>
        <p:nvPicPr>
          <p:cNvPr id="129029" name="Picture 6" descr="buoy_non-lateral_exclusio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8800" y="2667000"/>
            <a:ext cx="2289175" cy="3195638"/>
          </a:xfrm>
          <a:prstGeom prst="rect">
            <a:avLst/>
          </a:prstGeom>
          <a:noFill/>
          <a:ln w="9525">
            <a:noFill/>
            <a:miter lim="800000"/>
            <a:headEnd/>
            <a:tailEnd/>
          </a:ln>
        </p:spPr>
      </p:pic>
      <p:sp>
        <p:nvSpPr>
          <p:cNvPr id="126982" name="Rectangle 3"/>
          <p:cNvSpPr txBox="1">
            <a:spLocks noChangeArrowheads="1"/>
          </p:cNvSpPr>
          <p:nvPr/>
        </p:nvSpPr>
        <p:spPr bwMode="auto">
          <a:xfrm>
            <a:off x="1101725" y="2024062"/>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a:solidFill>
                  <a:srgbClr val="000000"/>
                </a:solidFill>
                <a:cs typeface="Arial" charset="0"/>
              </a:rPr>
              <a:t>Zona </a:t>
            </a:r>
            <a:r>
              <a:rPr lang="en-US" sz="2000" b="1" err="1">
                <a:solidFill>
                  <a:srgbClr val="000000"/>
                </a:solidFill>
                <a:cs typeface="Arial" charset="0"/>
              </a:rPr>
              <a:t>controlada</a:t>
            </a:r>
            <a:r>
              <a:rPr lang="en-US" sz="2000" b="1">
                <a:solidFill>
                  <a:srgbClr val="000000"/>
                </a:solidFill>
                <a:cs typeface="Arial" charset="0"/>
              </a:rPr>
              <a:t>
</a:t>
            </a:r>
          </a:p>
        </p:txBody>
      </p:sp>
      <p:sp>
        <p:nvSpPr>
          <p:cNvPr id="129031" name="Rectangle 3"/>
          <p:cNvSpPr txBox="1">
            <a:spLocks noChangeArrowheads="1"/>
          </p:cNvSpPr>
          <p:nvPr/>
        </p:nvSpPr>
        <p:spPr bwMode="auto">
          <a:xfrm>
            <a:off x="5486400" y="1917635"/>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a:solidFill>
                  <a:srgbClr val="000000"/>
                </a:solidFill>
                <a:cs typeface="Arial" charset="0"/>
              </a:rPr>
              <a:t>Zona de </a:t>
            </a:r>
            <a:r>
              <a:rPr lang="en-US" sz="2000" b="1" err="1">
                <a:solidFill>
                  <a:srgbClr val="000000"/>
                </a:solidFill>
                <a:cs typeface="Arial" charset="0"/>
              </a:rPr>
              <a:t>exclusión</a:t>
            </a:r>
            <a:r>
              <a:rPr lang="en-US" sz="2000" b="1">
                <a:solidFill>
                  <a:srgbClr val="000000"/>
                </a:solidFill>
                <a:cs typeface="Arial" charset="0"/>
              </a:rPr>
              <a:t>
</a:t>
            </a:r>
          </a:p>
        </p:txBody>
      </p:sp>
      <p:pic>
        <p:nvPicPr>
          <p:cNvPr id="10" name="Picture 16" descr="uscga-very-large gray"/>
          <p:cNvPicPr>
            <a:picLocks noGrp="1" noChangeAspect="1" noChangeArrowheads="1"/>
          </p:cNvPicPr>
          <p:nvPr>
            <p:ph sz="quarter" idx="4294967295"/>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28527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90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P spid="1290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0"/>
          <p:cNvSpPr>
            <a:spLocks noGrp="1"/>
          </p:cNvSpPr>
          <p:nvPr>
            <p:ph type="title"/>
          </p:nvPr>
        </p:nvSpPr>
        <p:spPr/>
        <p:txBody>
          <a:bodyPr/>
          <a:lstStyle/>
          <a:p>
            <a:r>
              <a:rPr lang="es-ES" dirty="0"/>
              <a:t>Sistema de Navegación EE.UU. 
</a:t>
            </a:r>
            <a:endParaRPr lang="en-US" dirty="0"/>
          </a:p>
        </p:txBody>
      </p:sp>
      <p:sp>
        <p:nvSpPr>
          <p:cNvPr id="134147" name="Text Placeholder 6"/>
          <p:cNvSpPr>
            <a:spLocks noGrp="1"/>
          </p:cNvSpPr>
          <p:nvPr>
            <p:ph type="body" idx="1"/>
          </p:nvPr>
        </p:nvSpPr>
        <p:spPr/>
        <p:txBody>
          <a:bodyPr/>
          <a:lstStyle/>
          <a:p>
            <a:r>
              <a:rPr lang="en-US" err="1">
                <a:latin typeface="Arial" charset="0"/>
                <a:cs typeface="Arial" charset="0"/>
              </a:rPr>
              <a:t>Otros</a:t>
            </a:r>
            <a:r>
              <a:rPr lang="en-US">
                <a:latin typeface="Arial" charset="0"/>
                <a:cs typeface="Arial" charset="0"/>
              </a:rPr>
              <a:t> </a:t>
            </a:r>
            <a:r>
              <a:rPr lang="en-US" err="1">
                <a:latin typeface="Arial" charset="0"/>
                <a:cs typeface="Arial" charset="0"/>
              </a:rPr>
              <a:t>marcadores</a:t>
            </a:r>
            <a:r>
              <a:rPr lang="en-US">
                <a:latin typeface="Arial" charset="0"/>
                <a:cs typeface="Arial" charset="0"/>
              </a:rPr>
              <a:t> no </a:t>
            </a:r>
            <a:r>
              <a:rPr lang="en-US" err="1">
                <a:latin typeface="Arial" charset="0"/>
                <a:cs typeface="Arial" charset="0"/>
              </a:rPr>
              <a:t>laterales</a:t>
            </a:r>
            <a:r>
              <a:rPr lang="en-US">
                <a:latin typeface="Arial" charset="0"/>
                <a:cs typeface="Arial" charset="0"/>
              </a:rPr>
              <a:t>
</a:t>
            </a:r>
          </a:p>
        </p:txBody>
      </p:sp>
      <p:pic>
        <p:nvPicPr>
          <p:cNvPr id="130052" name="Picture 7" descr="buoy_obstruction_black_strip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1925" y="3124200"/>
            <a:ext cx="1870075" cy="2613025"/>
          </a:xfrm>
          <a:prstGeom prst="rect">
            <a:avLst/>
          </a:prstGeom>
          <a:noFill/>
          <a:ln w="9525">
            <a:noFill/>
            <a:miter lim="800000"/>
            <a:headEnd/>
            <a:tailEnd/>
          </a:ln>
        </p:spPr>
      </p:pic>
      <p:pic>
        <p:nvPicPr>
          <p:cNvPr id="130053" name="Picture 8" descr="buoy_safe_water_lighte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5725" y="3124200"/>
            <a:ext cx="1600200" cy="2667000"/>
          </a:xfrm>
          <a:prstGeom prst="rect">
            <a:avLst/>
          </a:prstGeom>
          <a:noFill/>
          <a:ln w="9525">
            <a:noFill/>
            <a:miter lim="800000"/>
            <a:headEnd/>
            <a:tailEnd/>
          </a:ln>
        </p:spPr>
      </p:pic>
      <p:pic>
        <p:nvPicPr>
          <p:cNvPr id="130054" name="Picture 9" descr="buoy_safe_water_red_strip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6125" y="3124200"/>
            <a:ext cx="1778000" cy="2667000"/>
          </a:xfrm>
          <a:prstGeom prst="rect">
            <a:avLst/>
          </a:prstGeom>
          <a:noFill/>
          <a:ln w="9525">
            <a:noFill/>
            <a:miter lim="800000"/>
            <a:headEnd/>
            <a:tailEnd/>
          </a:ln>
        </p:spPr>
      </p:pic>
      <p:sp>
        <p:nvSpPr>
          <p:cNvPr id="130055" name="Rectangle 3"/>
          <p:cNvSpPr txBox="1">
            <a:spLocks noChangeArrowheads="1"/>
          </p:cNvSpPr>
          <p:nvPr/>
        </p:nvSpPr>
        <p:spPr bwMode="auto">
          <a:xfrm>
            <a:off x="990600" y="2415858"/>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dirty="0" err="1">
                <a:solidFill>
                  <a:srgbClr val="000000"/>
                </a:solidFill>
                <a:cs typeface="Arial" charset="0"/>
              </a:rPr>
              <a:t>Marcadores</a:t>
            </a:r>
            <a:r>
              <a:rPr lang="en-US" sz="2000" b="1" dirty="0">
                <a:solidFill>
                  <a:srgbClr val="000000"/>
                </a:solidFill>
                <a:cs typeface="Arial" charset="0"/>
              </a:rPr>
              <a:t> de </a:t>
            </a:r>
            <a:r>
              <a:rPr lang="en-US" sz="2000" b="1" dirty="0" err="1">
                <a:solidFill>
                  <a:srgbClr val="000000"/>
                </a:solidFill>
                <a:cs typeface="Arial" charset="0"/>
              </a:rPr>
              <a:t>aguas</a:t>
            </a:r>
            <a:r>
              <a:rPr lang="en-US" sz="2000" b="1" dirty="0">
                <a:solidFill>
                  <a:srgbClr val="000000"/>
                </a:solidFill>
                <a:cs typeface="Arial" charset="0"/>
              </a:rPr>
              <a:t> </a:t>
            </a:r>
            <a:r>
              <a:rPr lang="en-US" sz="2000" b="1" dirty="0" err="1">
                <a:solidFill>
                  <a:srgbClr val="000000"/>
                </a:solidFill>
                <a:cs typeface="Arial" charset="0"/>
              </a:rPr>
              <a:t>navegables</a:t>
            </a:r>
            <a:r>
              <a:rPr lang="en-US" sz="2000" b="1" dirty="0">
                <a:solidFill>
                  <a:srgbClr val="000000"/>
                </a:solidFill>
                <a:cs typeface="Arial" charset="0"/>
              </a:rPr>
              <a:t>
</a:t>
            </a:r>
          </a:p>
        </p:txBody>
      </p:sp>
      <p:sp>
        <p:nvSpPr>
          <p:cNvPr id="130056" name="Rectangle 3"/>
          <p:cNvSpPr txBox="1">
            <a:spLocks noChangeArrowheads="1"/>
          </p:cNvSpPr>
          <p:nvPr/>
        </p:nvSpPr>
        <p:spPr bwMode="auto">
          <a:xfrm>
            <a:off x="5859049" y="1752600"/>
            <a:ext cx="2819400" cy="1076325"/>
          </a:xfrm>
          <a:prstGeom prst="rect">
            <a:avLst/>
          </a:prstGeom>
          <a:noFill/>
          <a:ln w="9525">
            <a:noFill/>
            <a:miter lim="800000"/>
            <a:headEnd/>
            <a:tailEnd/>
          </a:ln>
        </p:spPr>
        <p:txBody>
          <a:bodyPr anchor="ctr"/>
          <a:lstStyle/>
          <a:p>
            <a:pPr algn="ctr">
              <a:buClr>
                <a:srgbClr val="0070C0"/>
              </a:buClr>
              <a:buSzPct val="100000"/>
            </a:pPr>
            <a:r>
              <a:rPr lang="es-ES" sz="2000" b="1" dirty="0">
                <a:solidFill>
                  <a:srgbClr val="000000"/>
                </a:solidFill>
                <a:cs typeface="Arial" charset="0"/>
              </a:rPr>
              <a:t>Marcador de Obstrucción en Ríos y Aguas Interiores,</a:t>
            </a:r>
            <a:endParaRPr lang="en-US" sz="2000" b="1" dirty="0">
              <a:solidFill>
                <a:srgbClr val="000000"/>
              </a:solidFill>
              <a:cs typeface="Arial" charset="0"/>
            </a:endParaRPr>
          </a:p>
        </p:txBody>
      </p:sp>
      <p:pic>
        <p:nvPicPr>
          <p:cNvPr id="11" name="Picture 16" descr="uscga-very-large gray"/>
          <p:cNvPicPr>
            <a:picLocks noGrp="1" noChangeAspect="1" noChangeArrowheads="1"/>
          </p:cNvPicPr>
          <p:nvPr>
            <p:ph sz="quarter" idx="4294967295"/>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502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s-ES" dirty="0"/>
              <a:t>Sistema de Navegación EE.UU. 
</a:t>
            </a:r>
            <a:endParaRPr lang="en-US" dirty="0"/>
          </a:p>
        </p:txBody>
      </p:sp>
      <p:sp>
        <p:nvSpPr>
          <p:cNvPr id="135171" name="Text Placeholder 8"/>
          <p:cNvSpPr>
            <a:spLocks noGrp="1"/>
          </p:cNvSpPr>
          <p:nvPr>
            <p:ph type="body" idx="1"/>
          </p:nvPr>
        </p:nvSpPr>
        <p:spPr/>
        <p:txBody>
          <a:bodyPr/>
          <a:lstStyle/>
          <a:p>
            <a:r>
              <a:rPr lang="en-US" err="1">
                <a:latin typeface="Arial" charset="0"/>
                <a:cs typeface="Arial" charset="0"/>
              </a:rPr>
              <a:t>Otros</a:t>
            </a:r>
            <a:r>
              <a:rPr lang="en-US">
                <a:latin typeface="Arial" charset="0"/>
                <a:cs typeface="Arial" charset="0"/>
              </a:rPr>
              <a:t> </a:t>
            </a:r>
            <a:r>
              <a:rPr lang="en-US" err="1">
                <a:latin typeface="Arial" charset="0"/>
                <a:cs typeface="Arial" charset="0"/>
              </a:rPr>
              <a:t>marcadores</a:t>
            </a:r>
            <a:r>
              <a:rPr lang="en-US">
                <a:latin typeface="Arial" charset="0"/>
                <a:cs typeface="Arial" charset="0"/>
              </a:rPr>
              <a:t> no </a:t>
            </a:r>
            <a:r>
              <a:rPr lang="en-US" err="1">
                <a:latin typeface="Arial" charset="0"/>
                <a:cs typeface="Arial" charset="0"/>
              </a:rPr>
              <a:t>laterales</a:t>
            </a:r>
            <a:r>
              <a:rPr lang="en-US">
                <a:latin typeface="Arial" charset="0"/>
                <a:cs typeface="Arial" charset="0"/>
              </a:rPr>
              <a:t>
</a:t>
            </a:r>
          </a:p>
        </p:txBody>
      </p:sp>
      <p:pic>
        <p:nvPicPr>
          <p:cNvPr id="129028" name="Content Placeholder 8" descr="buoy_mooring_sphe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2974975"/>
            <a:ext cx="2057400" cy="3082925"/>
          </a:xfrm>
          <a:prstGeom prst="rect">
            <a:avLst/>
          </a:prstGeom>
          <a:noFill/>
          <a:ln w="9525">
            <a:noFill/>
            <a:miter lim="800000"/>
            <a:headEnd/>
            <a:tailEnd/>
          </a:ln>
        </p:spPr>
      </p:pic>
      <p:pic>
        <p:nvPicPr>
          <p:cNvPr id="129029" name="Picture 5" descr="buoy_mooring_ca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00263" y="2974975"/>
            <a:ext cx="2090737" cy="3136900"/>
          </a:xfrm>
          <a:prstGeom prst="rect">
            <a:avLst/>
          </a:prstGeom>
          <a:noFill/>
          <a:ln w="9525">
            <a:noFill/>
            <a:miter lim="800000"/>
            <a:headEnd/>
            <a:tailEnd/>
          </a:ln>
        </p:spPr>
      </p:pic>
      <p:sp>
        <p:nvSpPr>
          <p:cNvPr id="129030" name="Rectangle 3"/>
          <p:cNvSpPr txBox="1">
            <a:spLocks noChangeArrowheads="1"/>
          </p:cNvSpPr>
          <p:nvPr/>
        </p:nvSpPr>
        <p:spPr bwMode="auto">
          <a:xfrm>
            <a:off x="3201966" y="2290262"/>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err="1">
                <a:solidFill>
                  <a:srgbClr val="000000"/>
                </a:solidFill>
                <a:cs typeface="Arial" charset="0"/>
              </a:rPr>
              <a:t>Boyas</a:t>
            </a:r>
            <a:r>
              <a:rPr lang="en-US" sz="2000" b="1">
                <a:solidFill>
                  <a:srgbClr val="000000"/>
                </a:solidFill>
                <a:cs typeface="Arial" charset="0"/>
              </a:rPr>
              <a:t> de </a:t>
            </a:r>
            <a:r>
              <a:rPr lang="en-US" sz="2000" b="1" err="1">
                <a:solidFill>
                  <a:srgbClr val="000000"/>
                </a:solidFill>
                <a:cs typeface="Arial" charset="0"/>
              </a:rPr>
              <a:t>Amarre</a:t>
            </a:r>
            <a:r>
              <a:rPr lang="en-US" sz="2000" b="1">
                <a:solidFill>
                  <a:srgbClr val="000000"/>
                </a:solidFill>
                <a:cs typeface="Arial" charset="0"/>
              </a:rPr>
              <a:t>
</a:t>
            </a:r>
          </a:p>
        </p:txBody>
      </p:sp>
      <p:pic>
        <p:nvPicPr>
          <p:cNvPr id="9" name="Picture 16" descr="uscga-very-large gray"/>
          <p:cNvPicPr>
            <a:picLocks noGrp="1" noChangeAspect="1" noChangeArrowheads="1"/>
          </p:cNvPicPr>
          <p:nvPr>
            <p:ph sz="quarter" idx="4294967295"/>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80882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376005" y="203042"/>
            <a:ext cx="9764675" cy="1143000"/>
          </a:xfrm>
        </p:spPr>
        <p:txBody>
          <a:bodyPr/>
          <a:lstStyle/>
          <a:p>
            <a:r>
              <a:rPr lang="es-ES" dirty="0"/>
              <a:t>Sistema de Navegación EE.UU. 
</a:t>
            </a:r>
            <a:endParaRPr lang="en-US" dirty="0"/>
          </a:p>
        </p:txBody>
      </p:sp>
      <p:sp>
        <p:nvSpPr>
          <p:cNvPr id="135171" name="Text Placeholder 8"/>
          <p:cNvSpPr>
            <a:spLocks noGrp="1"/>
          </p:cNvSpPr>
          <p:nvPr>
            <p:ph type="body" idx="1"/>
          </p:nvPr>
        </p:nvSpPr>
        <p:spPr>
          <a:xfrm>
            <a:off x="1766777" y="1171989"/>
            <a:ext cx="6172200" cy="639762"/>
          </a:xfrm>
        </p:spPr>
        <p:txBody>
          <a:bodyPr/>
          <a:lstStyle/>
          <a:p>
            <a:r>
              <a:rPr lang="en-US" dirty="0" err="1">
                <a:solidFill>
                  <a:srgbClr val="000090"/>
                </a:solidFill>
                <a:latin typeface="Arial" charset="0"/>
                <a:cs typeface="Arial" charset="0"/>
              </a:rPr>
              <a:t>Boyas</a:t>
            </a:r>
            <a:r>
              <a:rPr lang="en-US" dirty="0">
                <a:solidFill>
                  <a:srgbClr val="000090"/>
                </a:solidFill>
                <a:latin typeface="Arial" charset="0"/>
                <a:cs typeface="Arial" charset="0"/>
              </a:rPr>
              <a:t> de </a:t>
            </a:r>
            <a:r>
              <a:rPr lang="en-US" dirty="0" err="1">
                <a:solidFill>
                  <a:srgbClr val="000090"/>
                </a:solidFill>
                <a:latin typeface="Arial" charset="0"/>
                <a:cs typeface="Arial" charset="0"/>
              </a:rPr>
              <a:t>cruce</a:t>
            </a:r>
            <a:r>
              <a:rPr lang="en-US" dirty="0">
                <a:solidFill>
                  <a:srgbClr val="000090"/>
                </a:solidFill>
                <a:latin typeface="Arial" charset="0"/>
                <a:cs typeface="Arial" charset="0"/>
              </a:rPr>
              <a:t> y union de dos </a:t>
            </a:r>
            <a:r>
              <a:rPr lang="en-US" dirty="0" err="1">
                <a:solidFill>
                  <a:srgbClr val="000090"/>
                </a:solidFill>
                <a:latin typeface="Arial" charset="0"/>
                <a:cs typeface="Arial" charset="0"/>
              </a:rPr>
              <a:t>vías</a:t>
            </a:r>
            <a:r>
              <a:rPr lang="en-US" dirty="0">
                <a:solidFill>
                  <a:srgbClr val="000090"/>
                </a:solidFill>
                <a:latin typeface="Arial" charset="0"/>
                <a:cs typeface="Arial" charset="0"/>
              </a:rPr>
              <a:t>
</a:t>
            </a:r>
          </a:p>
        </p:txBody>
      </p:sp>
      <p:grpSp>
        <p:nvGrpSpPr>
          <p:cNvPr id="9" name="Group 8"/>
          <p:cNvGrpSpPr>
            <a:grpSpLocks/>
          </p:cNvGrpSpPr>
          <p:nvPr/>
        </p:nvGrpSpPr>
        <p:grpSpPr bwMode="auto">
          <a:xfrm>
            <a:off x="2731681" y="2164169"/>
            <a:ext cx="3429000" cy="3526510"/>
            <a:chOff x="6214905" y="2512288"/>
            <a:chExt cx="2316146" cy="2923871"/>
          </a:xfrm>
        </p:grpSpPr>
        <p:grpSp>
          <p:nvGrpSpPr>
            <p:cNvPr id="10" name="Group 9"/>
            <p:cNvGrpSpPr>
              <a:grpSpLocks/>
            </p:cNvGrpSpPr>
            <p:nvPr/>
          </p:nvGrpSpPr>
          <p:grpSpPr bwMode="auto">
            <a:xfrm>
              <a:off x="6248400" y="2895600"/>
              <a:ext cx="2163763" cy="2493963"/>
              <a:chOff x="5699822" y="2438400"/>
              <a:chExt cx="2163566" cy="2493670"/>
            </a:xfrm>
          </p:grpSpPr>
          <p:pic>
            <p:nvPicPr>
              <p:cNvPr id="20" name="Picture 19" descr="Fig 5-20"/>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99822" y="2438400"/>
                <a:ext cx="1188282" cy="2493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Fig 5-20"/>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0" y="2438400"/>
                <a:ext cx="1005388" cy="249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Rectangle 10"/>
            <p:cNvSpPr/>
            <p:nvPr/>
          </p:nvSpPr>
          <p:spPr>
            <a:xfrm>
              <a:off x="6214905" y="2512288"/>
              <a:ext cx="2316146" cy="2923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a:p>
          </p:txBody>
        </p:sp>
        <p:sp>
          <p:nvSpPr>
            <p:cNvPr id="12" name="Trapezoid 11"/>
            <p:cNvSpPr/>
            <p:nvPr/>
          </p:nvSpPr>
          <p:spPr>
            <a:xfrm>
              <a:off x="7584908" y="2934748"/>
              <a:ext cx="687382" cy="446284"/>
            </a:xfrm>
            <a:prstGeom prst="trapezoid">
              <a:avLst>
                <a:gd name="adj" fmla="val 182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a:p>
          </p:txBody>
        </p:sp>
        <p:grpSp>
          <p:nvGrpSpPr>
            <p:cNvPr id="13" name="Group 12"/>
            <p:cNvGrpSpPr>
              <a:grpSpLocks/>
            </p:cNvGrpSpPr>
            <p:nvPr/>
          </p:nvGrpSpPr>
          <p:grpSpPr bwMode="auto">
            <a:xfrm>
              <a:off x="6435953" y="2957207"/>
              <a:ext cx="859115" cy="2406118"/>
              <a:chOff x="6134500" y="2924104"/>
              <a:chExt cx="859115" cy="2439630"/>
            </a:xfrm>
          </p:grpSpPr>
          <p:sp>
            <p:nvSpPr>
              <p:cNvPr id="18" name="Rectangle 17"/>
              <p:cNvSpPr/>
              <p:nvPr/>
            </p:nvSpPr>
            <p:spPr>
              <a:xfrm>
                <a:off x="6155421" y="2924104"/>
                <a:ext cx="838194" cy="2439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kern="1200" err="1"/>
                  <a:t>verde</a:t>
                </a:r>
                <a:endParaRPr lang="en-US" kern="1200"/>
              </a:p>
            </p:txBody>
          </p:sp>
          <p:sp>
            <p:nvSpPr>
              <p:cNvPr id="19" name="Rectangle 18"/>
              <p:cNvSpPr/>
              <p:nvPr/>
            </p:nvSpPr>
            <p:spPr>
              <a:xfrm>
                <a:off x="6134500" y="3437984"/>
                <a:ext cx="838194" cy="48148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a:p>
            </p:txBody>
          </p:sp>
        </p:grpSp>
        <p:sp>
          <p:nvSpPr>
            <p:cNvPr id="14" name="Trapezoid 13"/>
            <p:cNvSpPr/>
            <p:nvPr/>
          </p:nvSpPr>
          <p:spPr>
            <a:xfrm>
              <a:off x="7516645" y="3406443"/>
              <a:ext cx="823907" cy="492341"/>
            </a:xfrm>
            <a:prstGeom prst="trapezoid">
              <a:avLst>
                <a:gd name="adj" fmla="val 145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a:p>
          </p:txBody>
        </p:sp>
        <p:sp>
          <p:nvSpPr>
            <p:cNvPr id="15" name="Rectangle 14"/>
            <p:cNvSpPr/>
            <p:nvPr/>
          </p:nvSpPr>
          <p:spPr>
            <a:xfrm>
              <a:off x="7508709" y="3927372"/>
              <a:ext cx="838194" cy="14039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kern="1200" err="1"/>
                <a:t>rojo</a:t>
              </a:r>
              <a:endParaRPr lang="en-US" kern="1200"/>
            </a:p>
          </p:txBody>
        </p:sp>
        <p:sp>
          <p:nvSpPr>
            <p:cNvPr id="16" name="TextBox 15"/>
            <p:cNvSpPr txBox="1">
              <a:spLocks noChangeArrowheads="1"/>
            </p:cNvSpPr>
            <p:nvPr/>
          </p:nvSpPr>
          <p:spPr bwMode="auto">
            <a:xfrm>
              <a:off x="6514012" y="2847701"/>
              <a:ext cx="62701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4000" b="1" kern="1200">
                  <a:solidFill>
                    <a:schemeClr val="bg1"/>
                  </a:solidFill>
                </a:rPr>
                <a:t>A</a:t>
              </a:r>
            </a:p>
          </p:txBody>
        </p:sp>
        <p:sp>
          <p:nvSpPr>
            <p:cNvPr id="17" name="TextBox 16"/>
            <p:cNvSpPr txBox="1">
              <a:spLocks noChangeArrowheads="1"/>
            </p:cNvSpPr>
            <p:nvPr/>
          </p:nvSpPr>
          <p:spPr bwMode="auto">
            <a:xfrm>
              <a:off x="7624352" y="2817221"/>
              <a:ext cx="62701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4000" b="1" kern="1200">
                  <a:solidFill>
                    <a:schemeClr val="bg1"/>
                  </a:solidFill>
                </a:rPr>
                <a:t>B</a:t>
              </a:r>
            </a:p>
          </p:txBody>
        </p:sp>
      </p:grpSp>
      <p:pic>
        <p:nvPicPr>
          <p:cNvPr id="22" name="Picture 16" descr="uscga-very-large gray"/>
          <p:cNvPicPr>
            <a:picLocks noGrp="1" noChangeAspect="1" noChangeArrowheads="1"/>
          </p:cNvPicPr>
          <p:nvPr>
            <p:ph sz="quarter" idx="4294967295"/>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785660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0" y="0"/>
            <a:ext cx="8991600" cy="1066800"/>
          </a:xfrm>
        </p:spPr>
        <p:txBody>
          <a:bodyPr/>
          <a:lstStyle/>
          <a:p>
            <a:r>
              <a:rPr lang="es-ES" dirty="0"/>
              <a:t>Sistema de Navegación EE.UU.</a:t>
            </a:r>
            <a:endParaRPr lang="es-ES" dirty="0">
              <a:latin typeface="Arial Black"/>
            </a:endParaRPr>
          </a:p>
        </p:txBody>
      </p:sp>
      <p:sp>
        <p:nvSpPr>
          <p:cNvPr id="135171" name="Text Placeholder 8"/>
          <p:cNvSpPr>
            <a:spLocks noGrp="1"/>
          </p:cNvSpPr>
          <p:nvPr>
            <p:ph type="body" idx="1"/>
          </p:nvPr>
        </p:nvSpPr>
        <p:spPr>
          <a:xfrm>
            <a:off x="457200" y="990600"/>
            <a:ext cx="8229600" cy="304800"/>
          </a:xfrm>
        </p:spPr>
        <p:txBody>
          <a:bodyPr/>
          <a:lstStyle/>
          <a:p>
            <a:r>
              <a:rPr lang="en-US" err="1">
                <a:solidFill>
                  <a:srgbClr val="000090"/>
                </a:solidFill>
                <a:latin typeface="Arial" charset="0"/>
                <a:cs typeface="Arial" charset="0"/>
              </a:rPr>
              <a:t>Boyas</a:t>
            </a:r>
            <a:r>
              <a:rPr lang="en-US">
                <a:solidFill>
                  <a:srgbClr val="000090"/>
                </a:solidFill>
                <a:latin typeface="Arial" charset="0"/>
                <a:cs typeface="Arial" charset="0"/>
              </a:rPr>
              <a:t> de </a:t>
            </a:r>
            <a:r>
              <a:rPr lang="en-US" err="1">
                <a:solidFill>
                  <a:srgbClr val="000090"/>
                </a:solidFill>
                <a:latin typeface="Arial" charset="0"/>
                <a:cs typeface="Arial" charset="0"/>
              </a:rPr>
              <a:t>Cruce</a:t>
            </a:r>
            <a:r>
              <a:rPr lang="en-US">
                <a:solidFill>
                  <a:srgbClr val="000090"/>
                </a:solidFill>
                <a:latin typeface="Arial" charset="0"/>
                <a:cs typeface="Arial" charset="0"/>
              </a:rPr>
              <a:t>:</a:t>
            </a:r>
          </a:p>
        </p:txBody>
      </p:sp>
      <p:pic>
        <p:nvPicPr>
          <p:cNvPr id="9" name="Picture 8" descr="fed_channel_marking_sys.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47800" y="1676400"/>
            <a:ext cx="6259493" cy="4218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2" name="TextBox 1">
            <a:extLst>
              <a:ext uri="{FF2B5EF4-FFF2-40B4-BE49-F238E27FC236}">
                <a16:creationId xmlns:a16="http://schemas.microsoft.com/office/drawing/2014/main" id="{B3EB278C-6913-4E17-8F39-57E35C57C18C}"/>
              </a:ext>
            </a:extLst>
          </p:cNvPr>
          <p:cNvSpPr txBox="1"/>
          <p:nvPr/>
        </p:nvSpPr>
        <p:spPr>
          <a:xfrm>
            <a:off x="7167673" y="3133947"/>
            <a:ext cx="2743199" cy="369332"/>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t>Rumbo</a:t>
            </a:r>
            <a:r>
              <a:rPr lang="en-US" dirty="0"/>
              <a:t> </a:t>
            </a:r>
            <a:r>
              <a:rPr lang="en-US" dirty="0" err="1"/>
              <a:t>usando</a:t>
            </a:r>
            <a:r>
              <a:rPr lang="en-US" dirty="0"/>
              <a:t> </a:t>
            </a:r>
            <a:r>
              <a:rPr lang="en-US" dirty="0" err="1"/>
              <a:t>laterales</a:t>
            </a:r>
            <a:endParaRPr lang="en-US" dirty="0"/>
          </a:p>
        </p:txBody>
      </p:sp>
      <p:sp>
        <p:nvSpPr>
          <p:cNvPr id="7" name="TextBox 6">
            <a:extLst>
              <a:ext uri="{FF2B5EF4-FFF2-40B4-BE49-F238E27FC236}">
                <a16:creationId xmlns:a16="http://schemas.microsoft.com/office/drawing/2014/main" id="{F61EB7D5-6B26-42B3-8DE6-DD091F3A2147}"/>
              </a:ext>
            </a:extLst>
          </p:cNvPr>
          <p:cNvSpPr txBox="1"/>
          <p:nvPr/>
        </p:nvSpPr>
        <p:spPr>
          <a:xfrm>
            <a:off x="150184" y="4675667"/>
            <a:ext cx="2743199" cy="369332"/>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t>Entrando</a:t>
            </a:r>
            <a:r>
              <a:rPr lang="en-US" dirty="0"/>
              <a:t> del mar</a:t>
            </a:r>
          </a:p>
        </p:txBody>
      </p:sp>
    </p:spTree>
    <p:extLst>
      <p:ext uri="{BB962C8B-B14F-4D97-AF65-F5344CB8AC3E}">
        <p14:creationId xmlns:p14="http://schemas.microsoft.com/office/powerpoint/2010/main" val="3514904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9"/>
          <p:cNvSpPr>
            <a:spLocks noGrp="1"/>
          </p:cNvSpPr>
          <p:nvPr>
            <p:ph type="title"/>
          </p:nvPr>
        </p:nvSpPr>
        <p:spPr>
          <a:xfrm>
            <a:off x="553100" y="239712"/>
            <a:ext cx="8229600" cy="1512887"/>
          </a:xfrm>
        </p:spPr>
        <p:txBody>
          <a:bodyPr/>
          <a:lstStyle/>
          <a:p>
            <a:r>
              <a:rPr lang="en-US" err="1"/>
              <a:t>Brújulas</a:t>
            </a:r>
            <a:r>
              <a:rPr lang="en-US"/>
              <a:t> </a:t>
            </a:r>
          </a:p>
        </p:txBody>
      </p:sp>
      <p:sp>
        <p:nvSpPr>
          <p:cNvPr id="138243" name="Text Placeholder 9"/>
          <p:cNvSpPr>
            <a:spLocks noGrp="1"/>
          </p:cNvSpPr>
          <p:nvPr>
            <p:ph type="body" idx="1"/>
          </p:nvPr>
        </p:nvSpPr>
        <p:spPr>
          <a:xfrm>
            <a:off x="457200" y="1208087"/>
            <a:ext cx="5410200" cy="914400"/>
          </a:xfrm>
        </p:spPr>
        <p:txBody>
          <a:bodyPr/>
          <a:lstStyle/>
          <a:p>
            <a:r>
              <a:rPr lang="en-US" dirty="0" err="1">
                <a:latin typeface="Arial" charset="0"/>
                <a:cs typeface="Arial" charset="0"/>
              </a:rPr>
              <a:t>Brújula</a:t>
            </a:r>
            <a:r>
              <a:rPr lang="en-US" dirty="0">
                <a:latin typeface="Arial" charset="0"/>
                <a:cs typeface="Arial" charset="0"/>
              </a:rPr>
              <a:t> </a:t>
            </a:r>
            <a:r>
              <a:rPr lang="en-US" dirty="0" err="1">
                <a:latin typeface="Arial" charset="0"/>
                <a:cs typeface="Arial" charset="0"/>
              </a:rPr>
              <a:t>montada</a:t>
            </a:r>
            <a:r>
              <a:rPr lang="en-US" dirty="0">
                <a:latin typeface="Arial" charset="0"/>
                <a:cs typeface="Arial" charset="0"/>
              </a:rPr>
              <a:t> </a:t>
            </a:r>
            <a:r>
              <a:rPr lang="en-US" dirty="0" err="1">
                <a:latin typeface="Arial" charset="0"/>
                <a:cs typeface="Arial" charset="0"/>
              </a:rPr>
              <a:t>en</a:t>
            </a:r>
            <a:r>
              <a:rPr lang="en-US" dirty="0">
                <a:latin typeface="Arial" charset="0"/>
                <a:cs typeface="Arial" charset="0"/>
              </a:rPr>
              <a:t> la </a:t>
            </a:r>
            <a:r>
              <a:rPr lang="en-US" dirty="0" err="1">
                <a:latin typeface="Arial" charset="0"/>
                <a:cs typeface="Arial" charset="0"/>
              </a:rPr>
              <a:t>consola</a:t>
            </a:r>
            <a:endParaRPr lang="en-US" dirty="0">
              <a:latin typeface="Arial" charset="0"/>
              <a:cs typeface="Arial" charset="0"/>
            </a:endParaRPr>
          </a:p>
        </p:txBody>
      </p:sp>
      <p:sp>
        <p:nvSpPr>
          <p:cNvPr id="136196" name="Content Placeholder 10"/>
          <p:cNvSpPr>
            <a:spLocks noGrp="1"/>
          </p:cNvSpPr>
          <p:nvPr>
            <p:ph sz="half" idx="2"/>
          </p:nvPr>
        </p:nvSpPr>
        <p:spPr>
          <a:xfrm>
            <a:off x="4724400" y="1905000"/>
            <a:ext cx="4267200" cy="914400"/>
          </a:xfrm>
        </p:spPr>
        <p:txBody>
          <a:bodyPr/>
          <a:lstStyle/>
          <a:p>
            <a:r>
              <a:rPr lang="es-ES" dirty="0">
                <a:latin typeface="Arial" charset="0"/>
                <a:cs typeface="Arial" charset="0"/>
              </a:rPr>
              <a:t>Puede ser invaluable en mal tiempo</a:t>
            </a:r>
          </a:p>
          <a:p>
            <a:r>
              <a:rPr lang="es-ES" dirty="0">
                <a:latin typeface="Arial" charset="0"/>
                <a:cs typeface="Arial" charset="0"/>
              </a:rPr>
              <a:t>Equipos metálicos como hierro, imanes y </a:t>
            </a:r>
            <a:r>
              <a:rPr lang="en-US" dirty="0">
                <a:latin typeface="Arial" charset="0"/>
                <a:cs typeface="Arial" charset="0"/>
              </a:rPr>
              <a:t>cables </a:t>
            </a:r>
            <a:r>
              <a:rPr lang="en-US" dirty="0" err="1">
                <a:latin typeface="Arial" charset="0"/>
                <a:cs typeface="Arial" charset="0"/>
              </a:rPr>
              <a:t>eléctricos</a:t>
            </a:r>
            <a:r>
              <a:rPr lang="en-US" dirty="0">
                <a:latin typeface="Arial" charset="0"/>
                <a:cs typeface="Arial" charset="0"/>
              </a:rPr>
              <a:t> </a:t>
            </a:r>
            <a:r>
              <a:rPr lang="en-US" dirty="0" err="1">
                <a:latin typeface="Arial" charset="0"/>
                <a:cs typeface="Arial" charset="0"/>
              </a:rPr>
              <a:t>afectan</a:t>
            </a:r>
            <a:r>
              <a:rPr lang="en-US" dirty="0">
                <a:latin typeface="Arial" charset="0"/>
                <a:cs typeface="Arial" charset="0"/>
              </a:rPr>
              <a:t> </a:t>
            </a:r>
            <a:r>
              <a:rPr lang="en-US" dirty="0" err="1">
                <a:latin typeface="Arial" charset="0"/>
                <a:cs typeface="Arial" charset="0"/>
              </a:rPr>
              <a:t>su</a:t>
            </a:r>
            <a:r>
              <a:rPr lang="en-US" dirty="0">
                <a:latin typeface="Arial" charset="0"/>
                <a:cs typeface="Arial" charset="0"/>
              </a:rPr>
              <a:t> </a:t>
            </a:r>
            <a:r>
              <a:rPr lang="en-US" dirty="0" err="1">
                <a:latin typeface="Arial" charset="0"/>
                <a:cs typeface="Arial" charset="0"/>
              </a:rPr>
              <a:t>direccion</a:t>
            </a:r>
            <a:r>
              <a:rPr lang="en-US" dirty="0">
                <a:latin typeface="Arial" charset="0"/>
                <a:cs typeface="Arial" charset="0"/>
              </a:rPr>
              <a:t>. </a:t>
            </a:r>
            <a:r>
              <a:rPr lang="en-US" dirty="0" err="1">
                <a:latin typeface="Arial" charset="0"/>
                <a:cs typeface="Arial" charset="0"/>
              </a:rPr>
              <a:t>Alejelos</a:t>
            </a:r>
            <a:r>
              <a:rPr lang="en-US" dirty="0">
                <a:latin typeface="Arial" charset="0"/>
                <a:cs typeface="Arial" charset="0"/>
              </a:rPr>
              <a:t> de la </a:t>
            </a:r>
            <a:r>
              <a:rPr lang="en-US" dirty="0" err="1">
                <a:latin typeface="Arial" charset="0"/>
                <a:cs typeface="Arial" charset="0"/>
              </a:rPr>
              <a:t>brujula</a:t>
            </a:r>
            <a:r>
              <a:rPr lang="en-US" dirty="0">
                <a:latin typeface="Arial" charset="0"/>
                <a:cs typeface="Arial" charset="0"/>
              </a:rPr>
              <a:t>.
Tambien </a:t>
            </a:r>
            <a:r>
              <a:rPr lang="en-US" dirty="0" err="1">
                <a:latin typeface="Arial" charset="0"/>
                <a:cs typeface="Arial" charset="0"/>
              </a:rPr>
              <a:t>teléfonos</a:t>
            </a:r>
            <a:r>
              <a:rPr lang="en-US" dirty="0">
                <a:latin typeface="Arial" charset="0"/>
                <a:cs typeface="Arial" charset="0"/>
              </a:rPr>
              <a:t>, binoculars, etc.</a:t>
            </a:r>
          </a:p>
          <a:p>
            <a:pPr marL="0" indent="0">
              <a:buNone/>
            </a:pPr>
            <a:endParaRPr lang="es-ES" dirty="0">
              <a:latin typeface="Arial" charset="0"/>
              <a:cs typeface="Arial" charset="0"/>
            </a:endParaRPr>
          </a:p>
          <a:p>
            <a:r>
              <a:rPr lang="es-ES" dirty="0">
                <a:latin typeface="Arial" charset="0"/>
                <a:cs typeface="Arial" charset="0"/>
              </a:rPr>
              <a:t> </a:t>
            </a:r>
          </a:p>
          <a:p>
            <a:r>
              <a:rPr lang="es-ES" dirty="0">
                <a:latin typeface="Arial" charset="0"/>
                <a:cs typeface="Arial" charset="0"/>
              </a:rPr>
              <a:t>
</a:t>
            </a:r>
            <a:endParaRPr lang="en-US" dirty="0">
              <a:latin typeface="Arial" charset="0"/>
              <a:cs typeface="Arial" charset="0"/>
            </a:endParaRPr>
          </a:p>
        </p:txBody>
      </p:sp>
      <p:pic>
        <p:nvPicPr>
          <p:cNvPr id="136198" name="Content Placeholder 6" descr="compas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2209800"/>
            <a:ext cx="4038600" cy="2897188"/>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0662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a:xfrm>
            <a:off x="454572" y="228600"/>
            <a:ext cx="8079828" cy="914400"/>
          </a:xfrm>
        </p:spPr>
        <p:txBody>
          <a:bodyPr/>
          <a:lstStyle/>
          <a:p>
            <a:r>
              <a:rPr lang="en-US" err="1"/>
              <a:t>Debe</a:t>
            </a:r>
            <a:r>
              <a:rPr lang="en-US"/>
              <a:t> saber </a:t>
            </a:r>
            <a:r>
              <a:rPr lang="en-US" err="1"/>
              <a:t>como</a:t>
            </a:r>
            <a:r>
              <a:rPr lang="en-US"/>
              <a:t>…</a:t>
            </a:r>
          </a:p>
        </p:txBody>
      </p:sp>
      <p:sp>
        <p:nvSpPr>
          <p:cNvPr id="107524" name="Content Placeholder 5"/>
          <p:cNvSpPr>
            <a:spLocks noGrp="1"/>
          </p:cNvSpPr>
          <p:nvPr>
            <p:ph sz="half" idx="2"/>
          </p:nvPr>
        </p:nvSpPr>
        <p:spPr>
          <a:xfrm>
            <a:off x="385313" y="1709468"/>
            <a:ext cx="8229600" cy="4695645"/>
          </a:xfrm>
        </p:spPr>
        <p:txBody>
          <a:bodyPr/>
          <a:lstStyle/>
          <a:p>
            <a:r>
              <a:rPr lang="es-ES">
                <a:latin typeface="Arial"/>
                <a:cs typeface="Arial"/>
              </a:rPr>
              <a:t>Explicar las tres responsabilidades principales del operador de un barco</a:t>
            </a:r>
            <a:endParaRPr lang="en-US">
              <a:latin typeface="Arial"/>
              <a:cs typeface="Arial"/>
            </a:endParaRPr>
          </a:p>
          <a:p>
            <a:r>
              <a:rPr lang="es-ES">
                <a:latin typeface="Arial"/>
                <a:cs typeface="Arial"/>
              </a:rPr>
              <a:t>Explicar maniobras al encontrar otras naves</a:t>
            </a:r>
          </a:p>
          <a:p>
            <a:r>
              <a:rPr lang="es-ES">
                <a:latin typeface="Arial"/>
                <a:cs typeface="Arial"/>
              </a:rPr>
              <a:t>Enumerar los tipos de luces de navegación nocturnas y explicar cómo interpretarlas</a:t>
            </a:r>
          </a:p>
          <a:p>
            <a:r>
              <a:rPr lang="es-ES">
                <a:latin typeface="Arial"/>
                <a:cs typeface="Arial"/>
              </a:rPr>
              <a:t>Explicar como interpretar las boyas y marcadores ( ATON ) de los  E.E.U.U. </a:t>
            </a:r>
            <a:endParaRPr lang="es-ES">
              <a:latin typeface="Arial" charset="0"/>
              <a:cs typeface="Arial" charset="0"/>
            </a:endParaRP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691674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152400" y="228600"/>
            <a:ext cx="8534400" cy="1143000"/>
          </a:xfrm>
        </p:spPr>
        <p:txBody>
          <a:bodyPr/>
          <a:lstStyle/>
          <a:p>
            <a:r>
              <a:rPr lang="en-US"/>
              <a:t> Cartas </a:t>
            </a:r>
            <a:r>
              <a:rPr lang="en-US" err="1"/>
              <a:t>Náuticas</a:t>
            </a:r>
            <a:r>
              <a:rPr lang="en-US"/>
              <a:t> Locales</a:t>
            </a:r>
          </a:p>
        </p:txBody>
      </p:sp>
      <p:sp>
        <p:nvSpPr>
          <p:cNvPr id="137220" name="Content Placeholder 5"/>
          <p:cNvSpPr>
            <a:spLocks noGrp="1"/>
          </p:cNvSpPr>
          <p:nvPr>
            <p:ph sz="half" idx="2"/>
          </p:nvPr>
        </p:nvSpPr>
        <p:spPr/>
        <p:txBody>
          <a:bodyPr/>
          <a:lstStyle/>
          <a:p>
            <a:r>
              <a:rPr lang="es-ES" dirty="0">
                <a:latin typeface="Arial"/>
                <a:cs typeface="Arial"/>
              </a:rPr>
              <a:t>    En bahías, </a:t>
            </a:r>
            <a:r>
              <a:rPr lang="es-ES" dirty="0" err="1">
                <a:latin typeface="Arial"/>
                <a:cs typeface="Arial"/>
              </a:rPr>
              <a:t>rios</a:t>
            </a:r>
            <a:r>
              <a:rPr lang="es-ES" dirty="0">
                <a:latin typeface="Arial"/>
                <a:cs typeface="Arial"/>
              </a:rPr>
              <a:t>, o lagos grandes, las cartas n</a:t>
            </a:r>
            <a:r>
              <a:rPr lang="en-US" dirty="0" err="1">
                <a:latin typeface="Arial"/>
                <a:cs typeface="Arial"/>
              </a:rPr>
              <a:t>áuticas</a:t>
            </a:r>
            <a:r>
              <a:rPr lang="es-ES" dirty="0">
                <a:latin typeface="Arial"/>
                <a:cs typeface="Arial"/>
              </a:rPr>
              <a:t> detallan: </a:t>
            </a:r>
            <a:endParaRPr lang="en-US" dirty="0">
              <a:latin typeface="Arial"/>
              <a:cs typeface="Arial"/>
            </a:endParaRPr>
          </a:p>
          <a:p>
            <a:pPr lvl="1"/>
            <a:r>
              <a:rPr lang="en-US" dirty="0">
                <a:latin typeface="Arial"/>
                <a:cs typeface="Arial"/>
              </a:rPr>
              <a:t>Los </a:t>
            </a:r>
            <a:r>
              <a:rPr lang="en-US" dirty="0" err="1">
                <a:latin typeface="Arial"/>
                <a:cs typeface="Arial"/>
              </a:rPr>
              <a:t>profundidades</a:t>
            </a:r>
            <a:r>
              <a:rPr lang="en-US" dirty="0">
                <a:latin typeface="Arial"/>
                <a:cs typeface="Arial"/>
              </a:rPr>
              <a:t> del </a:t>
            </a:r>
            <a:r>
              <a:rPr lang="en-US" dirty="0" err="1">
                <a:latin typeface="Arial"/>
                <a:cs typeface="Arial"/>
              </a:rPr>
              <a:t>agua</a:t>
            </a:r>
            <a:endParaRPr lang="en-US" dirty="0">
              <a:latin typeface="Arial" charset="0"/>
              <a:cs typeface="Arial" charset="0"/>
            </a:endParaRPr>
          </a:p>
          <a:p>
            <a:pPr lvl="1"/>
            <a:r>
              <a:rPr lang="es-ES" dirty="0">
                <a:latin typeface="Arial"/>
                <a:cs typeface="Arial"/>
              </a:rPr>
              <a:t>Dónde hay arena, rocas, vegetación y canales navegables</a:t>
            </a:r>
            <a:endParaRPr lang="en-US" dirty="0">
              <a:latin typeface="Arial" charset="0"/>
              <a:cs typeface="Arial" charset="0"/>
            </a:endParaRPr>
          </a:p>
          <a:p>
            <a:pPr lvl="1"/>
            <a:r>
              <a:rPr lang="en-US" dirty="0">
                <a:latin typeface="Arial"/>
                <a:cs typeface="Arial"/>
              </a:rPr>
              <a:t>La via </a:t>
            </a:r>
            <a:r>
              <a:rPr lang="en-US" dirty="0" err="1">
                <a:latin typeface="Arial"/>
                <a:cs typeface="Arial"/>
              </a:rPr>
              <a:t>más</a:t>
            </a:r>
            <a:r>
              <a:rPr lang="en-US" dirty="0">
                <a:latin typeface="Arial"/>
                <a:cs typeface="Arial"/>
              </a:rPr>
              <a:t> </a:t>
            </a:r>
            <a:r>
              <a:rPr lang="en-US" dirty="0" err="1">
                <a:latin typeface="Arial"/>
                <a:cs typeface="Arial"/>
              </a:rPr>
              <a:t>directa</a:t>
            </a:r>
            <a:r>
              <a:rPr lang="en-US" dirty="0">
                <a:latin typeface="Arial"/>
                <a:cs typeface="Arial"/>
              </a:rPr>
              <a:t> y </a:t>
            </a:r>
            <a:r>
              <a:rPr lang="en-US" dirty="0" err="1">
                <a:latin typeface="Arial"/>
                <a:cs typeface="Arial"/>
              </a:rPr>
              <a:t>segura</a:t>
            </a:r>
            <a:endParaRPr lang="en-US" dirty="0">
              <a:latin typeface="Arial"/>
              <a:cs typeface="Arial"/>
            </a:endParaRPr>
          </a:p>
          <a:p>
            <a:pPr lvl="1"/>
            <a:r>
              <a:rPr lang="en-US" dirty="0">
                <a:latin typeface="Arial"/>
                <a:cs typeface="Arial"/>
              </a:rPr>
              <a:t>Las </a:t>
            </a:r>
            <a:r>
              <a:rPr lang="en-US" dirty="0" err="1">
                <a:latin typeface="Arial"/>
                <a:cs typeface="Arial"/>
              </a:rPr>
              <a:t>muelles</a:t>
            </a:r>
            <a:r>
              <a:rPr lang="en-US" dirty="0">
                <a:latin typeface="Arial"/>
                <a:cs typeface="Arial"/>
              </a:rPr>
              <a:t> </a:t>
            </a:r>
            <a:r>
              <a:rPr lang="en-US" dirty="0" err="1">
                <a:latin typeface="Arial"/>
                <a:cs typeface="Arial"/>
              </a:rPr>
              <a:t>más</a:t>
            </a:r>
            <a:r>
              <a:rPr lang="en-US" dirty="0">
                <a:latin typeface="Arial"/>
                <a:cs typeface="Arial"/>
              </a:rPr>
              <a:t> </a:t>
            </a:r>
            <a:r>
              <a:rPr lang="en-US" dirty="0" err="1">
                <a:latin typeface="Arial"/>
                <a:cs typeface="Arial"/>
              </a:rPr>
              <a:t>cercanos</a:t>
            </a:r>
            <a:endParaRPr lang="en-US" dirty="0"/>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3732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title"/>
          </p:nvPr>
        </p:nvSpPr>
        <p:spPr>
          <a:xfrm>
            <a:off x="457200" y="31262"/>
            <a:ext cx="8229600" cy="868362"/>
          </a:xfrm>
        </p:spPr>
        <p:txBody>
          <a:bodyPr/>
          <a:lstStyle/>
          <a:p>
            <a:pPr eaLnBrk="1" hangingPunct="1"/>
            <a:r>
              <a:rPr lang="en-US" err="1"/>
              <a:t>Símbolos</a:t>
            </a:r>
            <a:r>
              <a:rPr lang="en-US"/>
              <a:t> </a:t>
            </a:r>
            <a:r>
              <a:rPr lang="en-US" err="1"/>
              <a:t>en</a:t>
            </a:r>
            <a:r>
              <a:rPr lang="en-US"/>
              <a:t> la Carta </a:t>
            </a:r>
            <a:r>
              <a:rPr lang="en-US" err="1"/>
              <a:t>Náutica</a:t>
            </a:r>
            <a:endParaRPr lang="en-US" sz="2400"/>
          </a:p>
        </p:txBody>
      </p:sp>
      <p:pic>
        <p:nvPicPr>
          <p:cNvPr id="140291" name="Picture 6" descr="Navigation Chart"/>
          <p:cNvPicPr>
            <a:picLocks noGrp="1" noChangeAspect="1" noChangeArrowheads="1"/>
          </p:cNvPicPr>
          <p:nvPr>
            <p:ph idx="1"/>
          </p:nvPr>
        </p:nvPicPr>
        <p:blipFill>
          <a:blip r:embed="rId3"/>
          <a:srcRect/>
          <a:stretch>
            <a:fillRect/>
          </a:stretch>
        </p:blipFill>
        <p:spPr>
          <a:xfrm>
            <a:off x="381000" y="914400"/>
            <a:ext cx="8472488" cy="4892675"/>
          </a:xfrm>
          <a:noFill/>
          <a:ln>
            <a:solidFill>
              <a:srgbClr val="777777"/>
            </a:solidFill>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79934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3"/>
          <p:cNvSpPr>
            <a:spLocks noGrp="1"/>
          </p:cNvSpPr>
          <p:nvPr>
            <p:ph type="title"/>
          </p:nvPr>
        </p:nvSpPr>
        <p:spPr/>
        <p:txBody>
          <a:bodyPr/>
          <a:lstStyle/>
          <a:p>
            <a:r>
              <a:rPr lang="en-US" dirty="0"/>
              <a:t>SEÑALES BASADAS EN SONIDOS</a:t>
            </a:r>
          </a:p>
        </p:txBody>
      </p:sp>
      <p:sp>
        <p:nvSpPr>
          <p:cNvPr id="119811" name="Content Placeholder 5"/>
          <p:cNvSpPr>
            <a:spLocks noGrp="1"/>
          </p:cNvSpPr>
          <p:nvPr>
            <p:ph idx="1"/>
          </p:nvPr>
        </p:nvSpPr>
        <p:spPr>
          <a:xfrm>
            <a:off x="457200" y="1600200"/>
            <a:ext cx="8229600" cy="4114799"/>
          </a:xfrm>
        </p:spPr>
        <p:txBody>
          <a:bodyPr/>
          <a:lstStyle/>
          <a:p>
            <a:pPr marL="346075" indent="-346075" eaLnBrk="1" hangingPunct="1">
              <a:tabLst>
                <a:tab pos="342900" algn="l"/>
              </a:tabLst>
            </a:pPr>
            <a:r>
              <a:rPr lang="es-ES" dirty="0">
                <a:latin typeface="Arial"/>
                <a:cs typeface="Arial"/>
              </a:rPr>
              <a:t>Las señales acústicas utilizan sonidos cortos y prolongados. </a:t>
            </a:r>
            <a:endParaRPr lang="en-US" dirty="0">
              <a:latin typeface="Arial"/>
              <a:cs typeface="Arial"/>
            </a:endParaRPr>
          </a:p>
          <a:p>
            <a:pPr marL="346075" indent="-346075">
              <a:tabLst>
                <a:tab pos="342900" algn="l"/>
              </a:tabLst>
            </a:pPr>
            <a:r>
              <a:rPr lang="es-ES" dirty="0">
                <a:latin typeface="Arial"/>
                <a:cs typeface="Arial"/>
              </a:rPr>
              <a:t>Deben ser audibles por lo menos a media milla.</a:t>
            </a:r>
            <a:endParaRPr lang="en-US" dirty="0">
              <a:latin typeface="Arial"/>
              <a:cs typeface="Arial"/>
            </a:endParaRPr>
          </a:p>
          <a:p>
            <a:pPr lvl="1">
              <a:tabLst>
                <a:tab pos="342900" algn="l"/>
              </a:tabLst>
            </a:pPr>
            <a:r>
              <a:rPr lang="es-ES" dirty="0">
                <a:latin typeface="Arial"/>
                <a:cs typeface="Arial"/>
              </a:rPr>
              <a:t>Sonido corto: Aproximadamente un segundo de duración</a:t>
            </a:r>
            <a:endParaRPr lang="en-US" dirty="0">
              <a:latin typeface="Arial"/>
              <a:cs typeface="Arial"/>
            </a:endParaRPr>
          </a:p>
          <a:p>
            <a:pPr lvl="1">
              <a:tabLst>
                <a:tab pos="342900" algn="l"/>
              </a:tabLst>
            </a:pPr>
            <a:r>
              <a:rPr lang="es-ES" dirty="0">
                <a:latin typeface="Arial"/>
                <a:cs typeface="Arial"/>
              </a:rPr>
              <a:t>Sonido prolongado: 4-6 segundos de duración
(Bocina, claxon, silbato, campana, etc..)</a:t>
            </a:r>
            <a:endParaRPr lang="en-US" dirty="0">
              <a:latin typeface="Arial"/>
              <a:cs typeface="Arial"/>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61154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3"/>
          <p:cNvSpPr>
            <a:spLocks noGrp="1"/>
          </p:cNvSpPr>
          <p:nvPr>
            <p:ph type="title"/>
          </p:nvPr>
        </p:nvSpPr>
        <p:spPr/>
        <p:txBody>
          <a:bodyPr/>
          <a:lstStyle/>
          <a:p>
            <a:r>
              <a:rPr lang="en-US" dirty="0"/>
              <a:t>SEÑALES BASADAS EN SONIDOS</a:t>
            </a:r>
          </a:p>
        </p:txBody>
      </p:sp>
      <p:sp>
        <p:nvSpPr>
          <p:cNvPr id="120835" name="Content Placeholder 6"/>
          <p:cNvSpPr>
            <a:spLocks noGrp="1"/>
          </p:cNvSpPr>
          <p:nvPr>
            <p:ph idx="1"/>
          </p:nvPr>
        </p:nvSpPr>
        <p:spPr>
          <a:xfrm>
            <a:off x="381000" y="1417638"/>
            <a:ext cx="8915400" cy="4830762"/>
          </a:xfrm>
        </p:spPr>
        <p:txBody>
          <a:bodyPr/>
          <a:lstStyle/>
          <a:p>
            <a:r>
              <a:rPr lang="es-ES" dirty="0">
                <a:latin typeface="Arial"/>
                <a:cs typeface="Arial"/>
              </a:rPr>
              <a:t>Cambios de dirección con sonidos acústicos fuertes:</a:t>
            </a:r>
            <a:endParaRPr lang="es-ES" dirty="0"/>
          </a:p>
          <a:p>
            <a:pPr lvl="1"/>
            <a:r>
              <a:rPr lang="es-ES" dirty="0">
                <a:latin typeface="Arial"/>
                <a:cs typeface="Arial"/>
              </a:rPr>
              <a:t>Una sonido corto: Quiere pasar al otro barco por estribor</a:t>
            </a:r>
            <a:endParaRPr lang="es-ES" dirty="0"/>
          </a:p>
          <a:p>
            <a:pPr lvl="1"/>
            <a:r>
              <a:rPr lang="es-ES" dirty="0">
                <a:latin typeface="Arial"/>
                <a:cs typeface="Arial"/>
              </a:rPr>
              <a:t>Dos sonidos cortos: Quiere pasar al otro barco por babor</a:t>
            </a:r>
          </a:p>
          <a:p>
            <a:pPr lvl="1"/>
            <a:r>
              <a:rPr lang="es-ES" dirty="0">
                <a:latin typeface="Arial"/>
                <a:cs typeface="Arial"/>
              </a:rPr>
              <a:t>Tres sonidos cortos:  Estoy poniendo mi barco en reversa.  (Marcha atrás)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6253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p:txBody>
          <a:bodyPr/>
          <a:lstStyle/>
          <a:p>
            <a:r>
              <a:rPr lang="en-US" dirty="0"/>
              <a:t>SEÑALES BASADAS EN SONIDO</a:t>
            </a:r>
          </a:p>
        </p:txBody>
      </p:sp>
      <p:sp>
        <p:nvSpPr>
          <p:cNvPr id="121859" name="Content Placeholder 5"/>
          <p:cNvSpPr>
            <a:spLocks noGrp="1"/>
          </p:cNvSpPr>
          <p:nvPr>
            <p:ph idx="1"/>
          </p:nvPr>
        </p:nvSpPr>
        <p:spPr/>
        <p:txBody>
          <a:bodyPr/>
          <a:lstStyle/>
          <a:p>
            <a:r>
              <a:rPr lang="es-US" dirty="0">
                <a:latin typeface="Arial"/>
                <a:cs typeface="Arial"/>
              </a:rPr>
              <a:t>Cuando hay poca visibilidad y en movimiento:</a:t>
            </a:r>
            <a:endParaRPr lang="es-US" dirty="0"/>
          </a:p>
          <a:p>
            <a:pPr lvl="1">
              <a:buFont typeface="Arial" pitchFamily="2" charset="2"/>
              <a:buChar char="•"/>
            </a:pPr>
            <a:r>
              <a:rPr lang="es-US" dirty="0">
                <a:latin typeface="Arial"/>
                <a:cs typeface="Arial"/>
              </a:rPr>
              <a:t>Una sonido prolongado cada dos minutos (con motor).												</a:t>
            </a:r>
            <a:endParaRPr lang="es-US" dirty="0"/>
          </a:p>
          <a:p>
            <a:pPr lvl="1"/>
            <a:r>
              <a:rPr lang="es-US" dirty="0">
                <a:latin typeface="Arial"/>
                <a:cs typeface="Arial"/>
              </a:rPr>
              <a:t>Una sonido prolongado, más dos sonidos cortos, cada dos minutos (velero)</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421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title"/>
          </p:nvPr>
        </p:nvSpPr>
        <p:spPr/>
        <p:txBody>
          <a:bodyPr/>
          <a:lstStyle/>
          <a:p>
            <a:r>
              <a:rPr lang="en-US"/>
              <a:t>SEÑALES BASADAS EN SONIDOS</a:t>
            </a:r>
          </a:p>
        </p:txBody>
      </p:sp>
      <p:sp>
        <p:nvSpPr>
          <p:cNvPr id="122883" name="Content Placeholder 6"/>
          <p:cNvSpPr>
            <a:spLocks noGrp="1"/>
          </p:cNvSpPr>
          <p:nvPr>
            <p:ph idx="1"/>
          </p:nvPr>
        </p:nvSpPr>
        <p:spPr/>
        <p:txBody>
          <a:bodyPr/>
          <a:lstStyle/>
          <a:p>
            <a:r>
              <a:rPr lang="es-ES" dirty="0">
                <a:latin typeface="Arial"/>
                <a:cs typeface="Arial"/>
              </a:rPr>
              <a:t>Cuando hay algún peligro o emergencia   	inmediata:</a:t>
            </a:r>
            <a:endParaRPr lang="en-US" dirty="0">
              <a:latin typeface="Arial"/>
              <a:cs typeface="Arial"/>
            </a:endParaRPr>
          </a:p>
          <a:p>
            <a:pPr lvl="1"/>
            <a:r>
              <a:rPr lang="es-ES" dirty="0">
                <a:latin typeface="Arial"/>
                <a:cs typeface="Arial"/>
              </a:rPr>
              <a:t>Un sonido prolongado</a:t>
            </a:r>
            <a:endParaRPr lang="en-US" dirty="0">
              <a:latin typeface="Arial"/>
              <a:cs typeface="Arial"/>
            </a:endParaRPr>
          </a:p>
          <a:p>
            <a:pPr lvl="1"/>
            <a:r>
              <a:rPr lang="es-ES" dirty="0">
                <a:latin typeface="Arial"/>
                <a:cs typeface="Arial"/>
              </a:rPr>
              <a:t>Cinco o más sonidos rápidos o cortos</a:t>
            </a:r>
            <a:endParaRPr lang="en-US" dirty="0">
              <a:latin typeface="Arial"/>
              <a:cs typeface="Arial"/>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44987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title"/>
          </p:nvPr>
        </p:nvSpPr>
        <p:spPr>
          <a:xfrm>
            <a:off x="457200" y="274638"/>
            <a:ext cx="8229600" cy="1020762"/>
          </a:xfrm>
        </p:spPr>
        <p:txBody>
          <a:bodyPr/>
          <a:lstStyle/>
          <a:p>
            <a:r>
              <a:rPr lang="en-US"/>
              <a:t>ANTES DE SOLTAR AMARRAS</a:t>
            </a:r>
          </a:p>
        </p:txBody>
      </p:sp>
      <p:sp>
        <p:nvSpPr>
          <p:cNvPr id="108547" name="Content Placeholder 5"/>
          <p:cNvSpPr>
            <a:spLocks noGrp="1"/>
          </p:cNvSpPr>
          <p:nvPr>
            <p:ph idx="1"/>
          </p:nvPr>
        </p:nvSpPr>
        <p:spPr>
          <a:xfrm>
            <a:off x="457200" y="1828799"/>
            <a:ext cx="8229600" cy="4110159"/>
          </a:xfrm>
        </p:spPr>
        <p:txBody>
          <a:bodyPr/>
          <a:lstStyle/>
          <a:p>
            <a:pPr>
              <a:spcBef>
                <a:spcPts val="1800"/>
              </a:spcBef>
            </a:pPr>
            <a:r>
              <a:rPr lang="en-US" dirty="0">
                <a:latin typeface="Arial" charset="0"/>
                <a:cs typeface="Arial" charset="0"/>
              </a:rPr>
              <a:t>ANTES DE SALIR:</a:t>
            </a:r>
          </a:p>
          <a:p>
            <a:pPr lvl="1"/>
            <a:r>
              <a:rPr lang="es-ES" dirty="0">
                <a:latin typeface="Arial"/>
                <a:cs typeface="Arial"/>
              </a:rPr>
              <a:t>Mantenga el barco atado al muelle mientras el motor se calienta</a:t>
            </a:r>
          </a:p>
          <a:p>
            <a:pPr lvl="1"/>
            <a:r>
              <a:rPr lang="en-US" dirty="0">
                <a:latin typeface="Arial" charset="0"/>
                <a:cs typeface="Arial" charset="0"/>
              </a:rPr>
              <a:t> </a:t>
            </a:r>
            <a:r>
              <a:rPr lang="es-ES" dirty="0">
                <a:latin typeface="Arial"/>
                <a:cs typeface="Arial"/>
              </a:rPr>
              <a:t>Asegúrese de que todos estén sentados y usando el salvavidas (PFD-dispositivo de flotación personal )</a:t>
            </a:r>
            <a:endParaRPr lang="en-US" dirty="0">
              <a:latin typeface="Arial" charset="0"/>
              <a:cs typeface="Arial" charset="0"/>
            </a:endParaRPr>
          </a:p>
          <a:p>
            <a:pPr lvl="1"/>
            <a:r>
              <a:rPr lang="es-ES" dirty="0">
                <a:latin typeface="Arial"/>
                <a:cs typeface="Arial"/>
              </a:rPr>
              <a:t>Compruebe que el motor este funcionando y que el área este libre de tráfico</a:t>
            </a:r>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6019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p:txBody>
          <a:bodyPr/>
          <a:lstStyle/>
          <a:p>
            <a:r>
              <a:rPr lang="en-US"/>
              <a:t>PONERSE EN MARCHA</a:t>
            </a:r>
          </a:p>
        </p:txBody>
      </p:sp>
      <p:sp>
        <p:nvSpPr>
          <p:cNvPr id="109571" name="Content Placeholder 5"/>
          <p:cNvSpPr>
            <a:spLocks noGrp="1"/>
          </p:cNvSpPr>
          <p:nvPr>
            <p:ph idx="1"/>
          </p:nvPr>
        </p:nvSpPr>
        <p:spPr>
          <a:xfrm>
            <a:off x="152400" y="1524001"/>
            <a:ext cx="8534400" cy="4572000"/>
          </a:xfrm>
        </p:spPr>
        <p:txBody>
          <a:bodyPr/>
          <a:lstStyle/>
          <a:p>
            <a:pPr>
              <a:spcBef>
                <a:spcPts val="1800"/>
              </a:spcBef>
            </a:pPr>
            <a:r>
              <a:rPr lang="es-ES" dirty="0">
                <a:latin typeface="Arial"/>
                <a:cs typeface="Arial"/>
              </a:rPr>
              <a:t>Si no hay viento ni corriente:</a:t>
            </a:r>
            <a:endParaRPr lang="es-ES" dirty="0">
              <a:latin typeface="Arial" charset="0"/>
              <a:cs typeface="Arial" charset="0"/>
            </a:endParaRPr>
          </a:p>
          <a:p>
            <a:pPr lvl="1"/>
            <a:r>
              <a:rPr lang="es-ES" dirty="0">
                <a:latin typeface="Arial"/>
                <a:cs typeface="Arial"/>
              </a:rPr>
              <a:t>Suelte los cabos de proa y popa. Separe el barco  del muelle</a:t>
            </a:r>
          </a:p>
          <a:p>
            <a:pPr lvl="1"/>
            <a:r>
              <a:rPr lang="es-ES" dirty="0">
                <a:latin typeface="Arial"/>
                <a:cs typeface="Arial"/>
              </a:rPr>
              <a:t>Mueva el acelerador lentamente hacia adelante</a:t>
            </a:r>
          </a:p>
          <a:p>
            <a:pPr lvl="1"/>
            <a:r>
              <a:rPr lang="es-ES" dirty="0">
                <a:latin typeface="Arial"/>
                <a:cs typeface="Arial"/>
              </a:rPr>
              <a:t>Empuje y gire gradualmente el barco y </a:t>
            </a:r>
            <a:r>
              <a:rPr lang="es-ES" dirty="0" err="1">
                <a:latin typeface="Arial"/>
                <a:cs typeface="Arial"/>
              </a:rPr>
              <a:t>apartese</a:t>
            </a:r>
            <a:r>
              <a:rPr lang="es-ES" dirty="0">
                <a:latin typeface="Arial"/>
                <a:cs typeface="Arial"/>
              </a:rPr>
              <a:t> del muelle</a:t>
            </a:r>
          </a:p>
          <a:p>
            <a:pPr lvl="1"/>
            <a:r>
              <a:rPr lang="es-ES" dirty="0">
                <a:latin typeface="Arial"/>
                <a:cs typeface="Arial"/>
              </a:rPr>
              <a:t>Avise a los pasajeros de antemano y observe el tráfico</a:t>
            </a:r>
            <a:endParaRPr lang="es-E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7768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p:txBody>
          <a:bodyPr/>
          <a:lstStyle/>
          <a:p>
            <a:r>
              <a:rPr lang="en-US" dirty="0" err="1">
                <a:latin typeface="Arial Black"/>
              </a:rPr>
              <a:t>Soltar</a:t>
            </a:r>
            <a:r>
              <a:rPr lang="en-US" dirty="0">
                <a:latin typeface="Arial Black"/>
              </a:rPr>
              <a:t> </a:t>
            </a:r>
            <a:r>
              <a:rPr lang="en-US" dirty="0" err="1">
                <a:latin typeface="Arial Black"/>
              </a:rPr>
              <a:t>amarras</a:t>
            </a:r>
            <a:r>
              <a:rPr lang="en-US" dirty="0">
                <a:latin typeface="Arial Black"/>
              </a:rPr>
              <a:t> – </a:t>
            </a:r>
            <a:r>
              <a:rPr lang="en-US" dirty="0" err="1">
                <a:latin typeface="Arial Black"/>
              </a:rPr>
              <a:t>viento</a:t>
            </a:r>
            <a:r>
              <a:rPr lang="en-US" dirty="0">
                <a:latin typeface="Arial Black"/>
              </a:rPr>
              <a:t> contra el </a:t>
            </a:r>
            <a:r>
              <a:rPr lang="en-US" dirty="0" err="1">
                <a:latin typeface="Arial Black"/>
              </a:rPr>
              <a:t>muelle</a:t>
            </a:r>
            <a:r>
              <a:rPr lang="en-US" dirty="0">
                <a:latin typeface="Arial Black"/>
              </a:rPr>
              <a:t> </a:t>
            </a:r>
            <a:endParaRPr lang="en-US" dirty="0"/>
          </a:p>
        </p:txBody>
      </p:sp>
      <p:sp>
        <p:nvSpPr>
          <p:cNvPr id="109571" name="Content Placeholder 5"/>
          <p:cNvSpPr>
            <a:spLocks noGrp="1"/>
          </p:cNvSpPr>
          <p:nvPr>
            <p:ph idx="1"/>
          </p:nvPr>
        </p:nvSpPr>
        <p:spPr>
          <a:xfrm>
            <a:off x="152400" y="1524001"/>
            <a:ext cx="8534400" cy="4572000"/>
          </a:xfrm>
        </p:spPr>
        <p:txBody>
          <a:bodyPr/>
          <a:lstStyle/>
          <a:p>
            <a:pPr>
              <a:spcBef>
                <a:spcPts val="1800"/>
              </a:spcBef>
            </a:pPr>
            <a:endParaRPr lang="es-ES">
              <a:latin typeface="Arial"/>
              <a:cs typeface="Arial"/>
            </a:endParaRPr>
          </a:p>
          <a:p>
            <a:pPr marL="0" indent="0">
              <a:spcBef>
                <a:spcPts val="1800"/>
              </a:spcBef>
              <a:buNone/>
            </a:pPr>
            <a:endParaRPr lang="es-ES">
              <a:latin typeface="Arial" charset="0"/>
              <a:cs typeface="Arial" charset="0"/>
            </a:endParaRPr>
          </a:p>
          <a:p>
            <a:pPr lvl="1"/>
            <a:endParaRPr lang="es-E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2" name="Picture 2" descr="A picture containing arrow&#10;&#10;Description automatically generated">
            <a:extLst>
              <a:ext uri="{FF2B5EF4-FFF2-40B4-BE49-F238E27FC236}">
                <a16:creationId xmlns:a16="http://schemas.microsoft.com/office/drawing/2014/main" id="{A757DDD8-4EA7-4034-B4BD-67CA593DEF2C}"/>
              </a:ext>
            </a:extLst>
          </p:cNvPr>
          <p:cNvPicPr>
            <a:picLocks noChangeAspect="1"/>
          </p:cNvPicPr>
          <p:nvPr/>
        </p:nvPicPr>
        <p:blipFill>
          <a:blip r:embed="rId4"/>
          <a:stretch>
            <a:fillRect/>
          </a:stretch>
        </p:blipFill>
        <p:spPr>
          <a:xfrm>
            <a:off x="1109663" y="2742212"/>
            <a:ext cx="2352675" cy="2581275"/>
          </a:xfrm>
          <a:prstGeom prst="rect">
            <a:avLst/>
          </a:prstGeom>
        </p:spPr>
      </p:pic>
      <p:pic>
        <p:nvPicPr>
          <p:cNvPr id="3" name="Picture 3" descr="A picture containing diagram&#10;&#10;Description automatically generated">
            <a:extLst>
              <a:ext uri="{FF2B5EF4-FFF2-40B4-BE49-F238E27FC236}">
                <a16:creationId xmlns:a16="http://schemas.microsoft.com/office/drawing/2014/main" id="{5E05EB11-7453-4E63-BEB5-87C19848F9B8}"/>
              </a:ext>
            </a:extLst>
          </p:cNvPr>
          <p:cNvPicPr>
            <a:picLocks noChangeAspect="1"/>
          </p:cNvPicPr>
          <p:nvPr/>
        </p:nvPicPr>
        <p:blipFill>
          <a:blip r:embed="rId5"/>
          <a:stretch>
            <a:fillRect/>
          </a:stretch>
        </p:blipFill>
        <p:spPr>
          <a:xfrm>
            <a:off x="3660476" y="2027224"/>
            <a:ext cx="2743200" cy="3551173"/>
          </a:xfrm>
          <a:prstGeom prst="rect">
            <a:avLst/>
          </a:prstGeom>
        </p:spPr>
      </p:pic>
    </p:spTree>
    <p:extLst>
      <p:ext uri="{BB962C8B-B14F-4D97-AF65-F5344CB8AC3E}">
        <p14:creationId xmlns:p14="http://schemas.microsoft.com/office/powerpoint/2010/main" val="1801809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51834" y="441324"/>
            <a:ext cx="8911398" cy="1408740"/>
          </a:xfrm>
        </p:spPr>
        <p:txBody>
          <a:bodyPr/>
          <a:lstStyle/>
          <a:p>
            <a:pPr algn="l"/>
            <a:r>
              <a:rPr lang="es-ES">
                <a:latin typeface="Arial Black"/>
              </a:rPr>
              <a:t>Cómo soltar amarras con el viento y la corriente hacia el muelle</a:t>
            </a:r>
          </a:p>
        </p:txBody>
      </p:sp>
      <p:grpSp>
        <p:nvGrpSpPr>
          <p:cNvPr id="20" name="Group 3"/>
          <p:cNvGrpSpPr>
            <a:grpSpLocks/>
          </p:cNvGrpSpPr>
          <p:nvPr/>
        </p:nvGrpSpPr>
        <p:grpSpPr bwMode="auto">
          <a:xfrm>
            <a:off x="1167228" y="1949433"/>
            <a:ext cx="5734050" cy="3914775"/>
            <a:chOff x="650" y="1680"/>
            <a:chExt cx="2814" cy="1921"/>
          </a:xfrm>
        </p:grpSpPr>
        <p:pic>
          <p:nvPicPr>
            <p:cNvPr id="21" name="Picture 4" descr="cast off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 y="1680"/>
              <a:ext cx="838" cy="1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Line 5"/>
            <p:cNvSpPr>
              <a:spLocks noChangeShapeType="1"/>
            </p:cNvSpPr>
            <p:nvPr/>
          </p:nvSpPr>
          <p:spPr bwMode="auto">
            <a:xfrm flipH="1">
              <a:off x="864" y="1969"/>
              <a:ext cx="336" cy="624"/>
            </a:xfrm>
            <a:prstGeom prst="line">
              <a:avLst/>
            </a:prstGeom>
            <a:noFill/>
            <a:ln w="381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a:p>
          </p:txBody>
        </p:sp>
        <p:pic>
          <p:nvPicPr>
            <p:cNvPr id="23" name="Picture 6" descr="cast off1-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4" y="1777"/>
              <a:ext cx="1030" cy="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7" descr="cast off1-3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40" y="1692"/>
              <a:ext cx="1536" cy="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Line 8"/>
            <p:cNvSpPr>
              <a:spLocks noChangeShapeType="1"/>
            </p:cNvSpPr>
            <p:nvPr/>
          </p:nvSpPr>
          <p:spPr bwMode="auto">
            <a:xfrm flipH="1">
              <a:off x="864" y="1777"/>
              <a:ext cx="288" cy="816"/>
            </a:xfrm>
            <a:prstGeom prst="line">
              <a:avLst/>
            </a:prstGeom>
            <a:noFill/>
            <a:ln w="381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a:p>
          </p:txBody>
        </p:sp>
        <p:sp>
          <p:nvSpPr>
            <p:cNvPr id="26" name="Freeform 9"/>
            <p:cNvSpPr>
              <a:spLocks/>
            </p:cNvSpPr>
            <p:nvPr/>
          </p:nvSpPr>
          <p:spPr bwMode="auto">
            <a:xfrm>
              <a:off x="1104" y="2569"/>
              <a:ext cx="2360" cy="856"/>
            </a:xfrm>
            <a:custGeom>
              <a:avLst/>
              <a:gdLst>
                <a:gd name="T0" fmla="*/ 0 w 2360"/>
                <a:gd name="T1" fmla="*/ 856 h 856"/>
                <a:gd name="T2" fmla="*/ 368 w 2360"/>
                <a:gd name="T3" fmla="*/ 848 h 856"/>
                <a:gd name="T4" fmla="*/ 528 w 2360"/>
                <a:gd name="T5" fmla="*/ 832 h 856"/>
                <a:gd name="T6" fmla="*/ 720 w 2360"/>
                <a:gd name="T7" fmla="*/ 760 h 856"/>
                <a:gd name="T8" fmla="*/ 792 w 2360"/>
                <a:gd name="T9" fmla="*/ 720 h 856"/>
                <a:gd name="T10" fmla="*/ 928 w 2360"/>
                <a:gd name="T11" fmla="*/ 576 h 856"/>
                <a:gd name="T12" fmla="*/ 976 w 2360"/>
                <a:gd name="T13" fmla="*/ 512 h 856"/>
                <a:gd name="T14" fmla="*/ 1024 w 2360"/>
                <a:gd name="T15" fmla="*/ 448 h 856"/>
                <a:gd name="T16" fmla="*/ 1088 w 2360"/>
                <a:gd name="T17" fmla="*/ 344 h 856"/>
                <a:gd name="T18" fmla="*/ 1128 w 2360"/>
                <a:gd name="T19" fmla="*/ 272 h 856"/>
                <a:gd name="T20" fmla="*/ 1136 w 2360"/>
                <a:gd name="T21" fmla="*/ 248 h 856"/>
                <a:gd name="T22" fmla="*/ 1208 w 2360"/>
                <a:gd name="T23" fmla="*/ 144 h 856"/>
                <a:gd name="T24" fmla="*/ 1568 w 2360"/>
                <a:gd name="T25" fmla="*/ 0 h 856"/>
                <a:gd name="T26" fmla="*/ 2184 w 2360"/>
                <a:gd name="T27" fmla="*/ 32 h 856"/>
                <a:gd name="T28" fmla="*/ 2248 w 2360"/>
                <a:gd name="T29" fmla="*/ 48 h 856"/>
                <a:gd name="T30" fmla="*/ 2360 w 2360"/>
                <a:gd name="T31" fmla="*/ 56 h 8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0"/>
                <a:gd name="T49" fmla="*/ 0 h 856"/>
                <a:gd name="T50" fmla="*/ 2360 w 2360"/>
                <a:gd name="T51" fmla="*/ 856 h 8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0" h="856">
                  <a:moveTo>
                    <a:pt x="0" y="856"/>
                  </a:moveTo>
                  <a:cubicBezTo>
                    <a:pt x="123" y="853"/>
                    <a:pt x="245" y="854"/>
                    <a:pt x="368" y="848"/>
                  </a:cubicBezTo>
                  <a:cubicBezTo>
                    <a:pt x="422" y="846"/>
                    <a:pt x="528" y="832"/>
                    <a:pt x="528" y="832"/>
                  </a:cubicBezTo>
                  <a:cubicBezTo>
                    <a:pt x="600" y="814"/>
                    <a:pt x="654" y="788"/>
                    <a:pt x="720" y="760"/>
                  </a:cubicBezTo>
                  <a:cubicBezTo>
                    <a:pt x="755" y="745"/>
                    <a:pt x="753" y="759"/>
                    <a:pt x="792" y="720"/>
                  </a:cubicBezTo>
                  <a:cubicBezTo>
                    <a:pt x="839" y="673"/>
                    <a:pt x="881" y="623"/>
                    <a:pt x="928" y="576"/>
                  </a:cubicBezTo>
                  <a:cubicBezTo>
                    <a:pt x="956" y="548"/>
                    <a:pt x="939" y="537"/>
                    <a:pt x="976" y="512"/>
                  </a:cubicBezTo>
                  <a:cubicBezTo>
                    <a:pt x="987" y="480"/>
                    <a:pt x="1008" y="477"/>
                    <a:pt x="1024" y="448"/>
                  </a:cubicBezTo>
                  <a:cubicBezTo>
                    <a:pt x="1047" y="408"/>
                    <a:pt x="1054" y="378"/>
                    <a:pt x="1088" y="344"/>
                  </a:cubicBezTo>
                  <a:cubicBezTo>
                    <a:pt x="1102" y="302"/>
                    <a:pt x="1091" y="327"/>
                    <a:pt x="1128" y="272"/>
                  </a:cubicBezTo>
                  <a:cubicBezTo>
                    <a:pt x="1133" y="265"/>
                    <a:pt x="1132" y="255"/>
                    <a:pt x="1136" y="248"/>
                  </a:cubicBezTo>
                  <a:cubicBezTo>
                    <a:pt x="1154" y="216"/>
                    <a:pt x="1183" y="172"/>
                    <a:pt x="1208" y="144"/>
                  </a:cubicBezTo>
                  <a:cubicBezTo>
                    <a:pt x="1301" y="39"/>
                    <a:pt x="1434" y="10"/>
                    <a:pt x="1568" y="0"/>
                  </a:cubicBezTo>
                  <a:cubicBezTo>
                    <a:pt x="1832" y="5"/>
                    <a:pt x="1964" y="10"/>
                    <a:pt x="2184" y="32"/>
                  </a:cubicBezTo>
                  <a:cubicBezTo>
                    <a:pt x="2205" y="37"/>
                    <a:pt x="2227" y="43"/>
                    <a:pt x="2248" y="48"/>
                  </a:cubicBezTo>
                  <a:cubicBezTo>
                    <a:pt x="2284" y="57"/>
                    <a:pt x="2360" y="56"/>
                    <a:pt x="2360" y="56"/>
                  </a:cubicBezTo>
                </a:path>
              </a:pathLst>
            </a:custGeom>
            <a:noFill/>
            <a:ln w="76200">
              <a:solidFill>
                <a:schemeClr val="tx1"/>
              </a:solidFill>
              <a:prstDash val="dash"/>
              <a:round/>
              <a:headEnd/>
              <a:tailEnd type="stealth" w="med" len="lg"/>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 name="Text Box 10"/>
            <p:cNvSpPr txBox="1">
              <a:spLocks noChangeArrowheads="1"/>
            </p:cNvSpPr>
            <p:nvPr/>
          </p:nvSpPr>
          <p:spPr bwMode="auto">
            <a:xfrm>
              <a:off x="1430" y="3098"/>
              <a:ext cx="174"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1</a:t>
              </a:r>
              <a:endParaRPr lang="en-US" sz="1800"/>
            </a:p>
          </p:txBody>
        </p:sp>
        <p:sp>
          <p:nvSpPr>
            <p:cNvPr id="28" name="Text Box 11"/>
            <p:cNvSpPr txBox="1">
              <a:spLocks noChangeArrowheads="1"/>
            </p:cNvSpPr>
            <p:nvPr/>
          </p:nvSpPr>
          <p:spPr bwMode="auto">
            <a:xfrm>
              <a:off x="2246" y="2858"/>
              <a:ext cx="174"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2</a:t>
              </a:r>
              <a:endParaRPr lang="en-US" sz="1800"/>
            </a:p>
          </p:txBody>
        </p:sp>
        <p:sp>
          <p:nvSpPr>
            <p:cNvPr id="29" name="Text Box 12"/>
            <p:cNvSpPr txBox="1">
              <a:spLocks noChangeArrowheads="1"/>
            </p:cNvSpPr>
            <p:nvPr/>
          </p:nvSpPr>
          <p:spPr bwMode="auto">
            <a:xfrm>
              <a:off x="2928" y="2593"/>
              <a:ext cx="174"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3</a:t>
              </a:r>
              <a:endParaRPr lang="en-US" sz="1800"/>
            </a:p>
          </p:txBody>
        </p:sp>
      </p:grpSp>
      <p:grpSp>
        <p:nvGrpSpPr>
          <p:cNvPr id="30" name="Group 13"/>
          <p:cNvGrpSpPr>
            <a:grpSpLocks/>
          </p:cNvGrpSpPr>
          <p:nvPr/>
        </p:nvGrpSpPr>
        <p:grpSpPr bwMode="auto">
          <a:xfrm>
            <a:off x="6671660" y="2497578"/>
            <a:ext cx="2024063" cy="2233613"/>
            <a:chOff x="4107" y="1763"/>
            <a:chExt cx="1275" cy="1407"/>
          </a:xfrm>
        </p:grpSpPr>
        <p:sp>
          <p:nvSpPr>
            <p:cNvPr id="31" name="Text Box 14"/>
            <p:cNvSpPr txBox="1">
              <a:spLocks noChangeArrowheads="1"/>
            </p:cNvSpPr>
            <p:nvPr/>
          </p:nvSpPr>
          <p:spPr bwMode="auto">
            <a:xfrm>
              <a:off x="4529" y="1951"/>
              <a:ext cx="7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Viento</a:t>
              </a:r>
            </a:p>
          </p:txBody>
        </p:sp>
        <p:sp>
          <p:nvSpPr>
            <p:cNvPr id="32" name="Text Box 15"/>
            <p:cNvSpPr txBox="1">
              <a:spLocks noChangeArrowheads="1"/>
            </p:cNvSpPr>
            <p:nvPr/>
          </p:nvSpPr>
          <p:spPr bwMode="auto">
            <a:xfrm>
              <a:off x="4655" y="2262"/>
              <a:ext cx="1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3" name="AutoShape 16"/>
            <p:cNvSpPr>
              <a:spLocks noChangeArrowheads="1"/>
            </p:cNvSpPr>
            <p:nvPr/>
          </p:nvSpPr>
          <p:spPr bwMode="auto">
            <a:xfrm>
              <a:off x="4145" y="2584"/>
              <a:ext cx="1237" cy="586"/>
            </a:xfrm>
            <a:prstGeom prst="leftArrow">
              <a:avLst>
                <a:gd name="adj1" fmla="val 50000"/>
                <a:gd name="adj2" fmla="val 52773"/>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4" name="Text Box 17"/>
            <p:cNvSpPr txBox="1">
              <a:spLocks noChangeArrowheads="1"/>
            </p:cNvSpPr>
            <p:nvPr/>
          </p:nvSpPr>
          <p:spPr bwMode="auto">
            <a:xfrm>
              <a:off x="4506" y="2739"/>
              <a:ext cx="76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err="1"/>
                <a:t>Corriente</a:t>
              </a:r>
              <a:endParaRPr lang="en-US" sz="1800"/>
            </a:p>
          </p:txBody>
        </p:sp>
        <p:sp>
          <p:nvSpPr>
            <p:cNvPr id="35" name="AutoShape 18"/>
            <p:cNvSpPr>
              <a:spLocks noChangeArrowheads="1"/>
            </p:cNvSpPr>
            <p:nvPr/>
          </p:nvSpPr>
          <p:spPr bwMode="auto">
            <a:xfrm>
              <a:off x="4107" y="1763"/>
              <a:ext cx="1237" cy="586"/>
            </a:xfrm>
            <a:prstGeom prst="leftArrow">
              <a:avLst>
                <a:gd name="adj1" fmla="val 50000"/>
                <a:gd name="adj2" fmla="val 52773"/>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pic>
        <p:nvPicPr>
          <p:cNvPr id="36" name="Picture 16" descr="uscga-very-large gray"/>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92993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a:xfrm>
            <a:off x="457200" y="457200"/>
            <a:ext cx="8229600" cy="990600"/>
          </a:xfrm>
        </p:spPr>
        <p:txBody>
          <a:bodyPr/>
          <a:lstStyle/>
          <a:p>
            <a:pPr eaLnBrk="1" hangingPunct="1"/>
            <a:r>
              <a:rPr lang="en-US" err="1"/>
              <a:t>Debe</a:t>
            </a:r>
            <a:r>
              <a:rPr lang="en-US"/>
              <a:t> saber </a:t>
            </a:r>
            <a:r>
              <a:rPr lang="en-US" err="1"/>
              <a:t>como</a:t>
            </a:r>
            <a:r>
              <a:rPr lang="en-US"/>
              <a:t>…</a:t>
            </a:r>
            <a:endParaRPr lang="en-US" sz="2400"/>
          </a:p>
        </p:txBody>
      </p:sp>
      <p:sp>
        <p:nvSpPr>
          <p:cNvPr id="108547" name="Rectangle 1027"/>
          <p:cNvSpPr>
            <a:spLocks noGrp="1" noChangeArrowheads="1"/>
          </p:cNvSpPr>
          <p:nvPr>
            <p:ph idx="1"/>
          </p:nvPr>
        </p:nvSpPr>
        <p:spPr>
          <a:xfrm>
            <a:off x="457200" y="1600200"/>
            <a:ext cx="8229600" cy="3878982"/>
          </a:xfrm>
        </p:spPr>
        <p:txBody>
          <a:bodyPr/>
          <a:lstStyle/>
          <a:p>
            <a:pPr eaLnBrk="1" hangingPunct="1">
              <a:buFont typeface="Wingdings" pitchFamily="2" charset="2"/>
              <a:buChar char=""/>
            </a:pPr>
            <a:r>
              <a:rPr lang="es-ES" dirty="0">
                <a:latin typeface="Arial"/>
                <a:cs typeface="Arial"/>
              </a:rPr>
              <a:t>Usar las señales de sonido</a:t>
            </a:r>
          </a:p>
          <a:p>
            <a:pPr>
              <a:buFont typeface="Wingdings" pitchFamily="2" charset="2"/>
              <a:buChar char=""/>
            </a:pPr>
            <a:r>
              <a:rPr lang="es-ES" dirty="0">
                <a:latin typeface="Arial"/>
                <a:cs typeface="Arial"/>
              </a:rPr>
              <a:t>Zarpar y atracar bajo diferentes vientos y corrientes</a:t>
            </a:r>
            <a:endParaRPr lang="es-ES" dirty="0"/>
          </a:p>
          <a:p>
            <a:pPr>
              <a:buFont typeface="Wingdings" pitchFamily="2" charset="2"/>
              <a:buChar char=""/>
            </a:pPr>
            <a:r>
              <a:rPr lang="es-ES" dirty="0">
                <a:latin typeface="Arial"/>
                <a:cs typeface="Arial"/>
              </a:rPr>
              <a:t>Anclar con seguridad</a:t>
            </a:r>
          </a:p>
          <a:p>
            <a:pPr>
              <a:buFont typeface="Wingdings" pitchFamily="2" charset="2"/>
              <a:buChar char=""/>
            </a:pPr>
            <a:r>
              <a:rPr lang="es-ES" dirty="0">
                <a:latin typeface="Arial"/>
                <a:cs typeface="Arial"/>
              </a:rPr>
              <a:t>Operar una moto acuática con cortesía y </a:t>
            </a:r>
            <a:r>
              <a:rPr lang="es-ES" dirty="0" err="1">
                <a:latin typeface="Arial"/>
                <a:cs typeface="Arial"/>
              </a:rPr>
              <a:t>precaucion</a:t>
            </a:r>
            <a:endParaRPr lang="en-US" dirty="0">
              <a:latin typeface="Arial"/>
              <a:cs typeface="Arial"/>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111259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78676" y="297602"/>
            <a:ext cx="8229600" cy="919041"/>
          </a:xfrm>
        </p:spPr>
        <p:txBody>
          <a:bodyPr/>
          <a:lstStyle/>
          <a:p>
            <a:r>
              <a:rPr lang="en-US"/>
              <a:t>ATRACANDO</a:t>
            </a:r>
          </a:p>
        </p:txBody>
      </p:sp>
      <p:sp>
        <p:nvSpPr>
          <p:cNvPr id="112643" name="Text Placeholder 2"/>
          <p:cNvSpPr>
            <a:spLocks noGrp="1"/>
          </p:cNvSpPr>
          <p:nvPr>
            <p:ph type="body" idx="1"/>
          </p:nvPr>
        </p:nvSpPr>
        <p:spPr>
          <a:xfrm>
            <a:off x="606972" y="1154111"/>
            <a:ext cx="8229600" cy="919041"/>
          </a:xfrm>
        </p:spPr>
        <p:txBody>
          <a:bodyPr/>
          <a:lstStyle/>
          <a:p>
            <a:r>
              <a:rPr lang="es-ES" dirty="0">
                <a:latin typeface="Arial"/>
                <a:cs typeface="Arial"/>
              </a:rPr>
              <a:t>A medida que se acerque al muelle</a:t>
            </a:r>
            <a:r>
              <a:rPr lang="en-US" dirty="0">
                <a:latin typeface="Arial"/>
                <a:cs typeface="Arial"/>
              </a:rPr>
              <a:t>
</a:t>
            </a:r>
          </a:p>
        </p:txBody>
      </p:sp>
      <p:sp>
        <p:nvSpPr>
          <p:cNvPr id="108548" name="Content Placeholder 3"/>
          <p:cNvSpPr>
            <a:spLocks noGrp="1"/>
          </p:cNvSpPr>
          <p:nvPr>
            <p:ph sz="half" idx="2"/>
          </p:nvPr>
        </p:nvSpPr>
        <p:spPr>
          <a:xfrm>
            <a:off x="152400" y="1752599"/>
            <a:ext cx="8534400" cy="4186359"/>
          </a:xfrm>
        </p:spPr>
        <p:txBody>
          <a:bodyPr/>
          <a:lstStyle/>
          <a:p>
            <a:r>
              <a:rPr lang="es-ES" dirty="0">
                <a:latin typeface="Arial"/>
                <a:cs typeface="Arial"/>
              </a:rPr>
              <a:t>Disminuya la velocidad</a:t>
            </a:r>
          </a:p>
          <a:p>
            <a:r>
              <a:rPr lang="es-ES" dirty="0">
                <a:latin typeface="Arial"/>
                <a:cs typeface="Arial"/>
              </a:rPr>
              <a:t>Espere a que el tráfico se despeje</a:t>
            </a:r>
          </a:p>
          <a:p>
            <a:r>
              <a:rPr lang="es-ES" dirty="0">
                <a:latin typeface="Arial"/>
                <a:cs typeface="Arial"/>
              </a:rPr>
              <a:t>Prepare los cabos de proa y popa</a:t>
            </a:r>
          </a:p>
          <a:p>
            <a:r>
              <a:rPr lang="es-ES" dirty="0" err="1">
                <a:latin typeface="Arial"/>
                <a:cs typeface="Arial"/>
              </a:rPr>
              <a:t>Dirígase</a:t>
            </a:r>
            <a:r>
              <a:rPr lang="es-ES" dirty="0">
                <a:latin typeface="Arial"/>
                <a:cs typeface="Arial"/>
              </a:rPr>
              <a:t> hacia el viento (barlovento) o la corriente</a:t>
            </a:r>
          </a:p>
          <a:p>
            <a:r>
              <a:rPr lang="es-ES" dirty="0">
                <a:latin typeface="Arial"/>
                <a:cs typeface="Arial"/>
              </a:rPr>
              <a:t>Ponga las defensas del barco en su lugar      </a:t>
            </a:r>
            <a:endParaRPr lang="es-ES" dirty="0">
              <a:latin typeface="Arial" charset="0"/>
              <a:cs typeface="Arial" charset="0"/>
            </a:endParaRPr>
          </a:p>
          <a:p>
            <a:r>
              <a:rPr lang="es-ES" dirty="0">
                <a:latin typeface="Arial"/>
                <a:cs typeface="Arial"/>
              </a:rPr>
              <a:t>Siente a todos los pasajeros</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2414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457200" y="228600"/>
            <a:ext cx="8229600" cy="1143000"/>
          </a:xfrm>
        </p:spPr>
        <p:txBody>
          <a:bodyPr/>
          <a:lstStyle/>
          <a:p>
            <a:r>
              <a:rPr lang="es-ES"/>
              <a:t>Atracando sin viento ni corriente</a:t>
            </a:r>
            <a:br>
              <a:rPr lang="en-US"/>
            </a:br>
            <a:endParaRPr lang="en-US"/>
          </a:p>
        </p:txBody>
      </p:sp>
      <p:grpSp>
        <p:nvGrpSpPr>
          <p:cNvPr id="36" name="Group 3"/>
          <p:cNvGrpSpPr>
            <a:grpSpLocks/>
          </p:cNvGrpSpPr>
          <p:nvPr/>
        </p:nvGrpSpPr>
        <p:grpSpPr bwMode="auto">
          <a:xfrm>
            <a:off x="2590800" y="1447800"/>
            <a:ext cx="4724400" cy="5105400"/>
            <a:chOff x="1536" y="1152"/>
            <a:chExt cx="2813" cy="2906"/>
          </a:xfrm>
        </p:grpSpPr>
        <p:pic>
          <p:nvPicPr>
            <p:cNvPr id="37" name="Picture 4" descr="cast off1-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7" y="2544"/>
              <a:ext cx="1203" cy="1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5" descr="cast off1-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60" y="1968"/>
              <a:ext cx="990" cy="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6" descr="cast off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36" y="1152"/>
              <a:ext cx="1025" cy="2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Freeform 7"/>
            <p:cNvSpPr>
              <a:spLocks/>
            </p:cNvSpPr>
            <p:nvPr/>
          </p:nvSpPr>
          <p:spPr bwMode="auto">
            <a:xfrm>
              <a:off x="2736" y="1680"/>
              <a:ext cx="1416" cy="1808"/>
            </a:xfrm>
            <a:custGeom>
              <a:avLst/>
              <a:gdLst>
                <a:gd name="T0" fmla="*/ 210 w 1584"/>
                <a:gd name="T1" fmla="*/ 493 h 1952"/>
                <a:gd name="T2" fmla="*/ 203 w 1584"/>
                <a:gd name="T3" fmla="*/ 487 h 1952"/>
                <a:gd name="T4" fmla="*/ 192 w 1584"/>
                <a:gd name="T5" fmla="*/ 475 h 1952"/>
                <a:gd name="T6" fmla="*/ 180 w 1584"/>
                <a:gd name="T7" fmla="*/ 464 h 1952"/>
                <a:gd name="T8" fmla="*/ 161 w 1584"/>
                <a:gd name="T9" fmla="*/ 436 h 1952"/>
                <a:gd name="T10" fmla="*/ 142 w 1584"/>
                <a:gd name="T11" fmla="*/ 407 h 1952"/>
                <a:gd name="T12" fmla="*/ 129 w 1584"/>
                <a:gd name="T13" fmla="*/ 388 h 1952"/>
                <a:gd name="T14" fmla="*/ 115 w 1584"/>
                <a:gd name="T15" fmla="*/ 364 h 1952"/>
                <a:gd name="T16" fmla="*/ 110 w 1584"/>
                <a:gd name="T17" fmla="*/ 350 h 1952"/>
                <a:gd name="T18" fmla="*/ 101 w 1584"/>
                <a:gd name="T19" fmla="*/ 327 h 1952"/>
                <a:gd name="T20" fmla="*/ 94 w 1584"/>
                <a:gd name="T21" fmla="*/ 306 h 1952"/>
                <a:gd name="T22" fmla="*/ 67 w 1584"/>
                <a:gd name="T23" fmla="*/ 235 h 1952"/>
                <a:gd name="T24" fmla="*/ 51 w 1584"/>
                <a:gd name="T25" fmla="*/ 192 h 1952"/>
                <a:gd name="T26" fmla="*/ 44 w 1584"/>
                <a:gd name="T27" fmla="*/ 168 h 1952"/>
                <a:gd name="T28" fmla="*/ 37 w 1584"/>
                <a:gd name="T29" fmla="*/ 146 h 1952"/>
                <a:gd name="T30" fmla="*/ 32 w 1584"/>
                <a:gd name="T31" fmla="*/ 124 h 1952"/>
                <a:gd name="T32" fmla="*/ 27 w 1584"/>
                <a:gd name="T33" fmla="*/ 106 h 1952"/>
                <a:gd name="T34" fmla="*/ 22 w 1584"/>
                <a:gd name="T35" fmla="*/ 91 h 1952"/>
                <a:gd name="T36" fmla="*/ 12 w 1584"/>
                <a:gd name="T37" fmla="*/ 50 h 1952"/>
                <a:gd name="T38" fmla="*/ 0 w 1584"/>
                <a:gd name="T39" fmla="*/ 0 h 19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84"/>
                <a:gd name="T61" fmla="*/ 0 h 1952"/>
                <a:gd name="T62" fmla="*/ 1584 w 1584"/>
                <a:gd name="T63" fmla="*/ 1952 h 19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84" h="1952">
                  <a:moveTo>
                    <a:pt x="1584" y="1952"/>
                  </a:moveTo>
                  <a:cubicBezTo>
                    <a:pt x="1566" y="1946"/>
                    <a:pt x="1546" y="1944"/>
                    <a:pt x="1528" y="1936"/>
                  </a:cubicBezTo>
                  <a:cubicBezTo>
                    <a:pt x="1498" y="1923"/>
                    <a:pt x="1480" y="1899"/>
                    <a:pt x="1448" y="1888"/>
                  </a:cubicBezTo>
                  <a:cubicBezTo>
                    <a:pt x="1416" y="1864"/>
                    <a:pt x="1398" y="1850"/>
                    <a:pt x="1360" y="1840"/>
                  </a:cubicBezTo>
                  <a:cubicBezTo>
                    <a:pt x="1324" y="1786"/>
                    <a:pt x="1264" y="1774"/>
                    <a:pt x="1216" y="1736"/>
                  </a:cubicBezTo>
                  <a:cubicBezTo>
                    <a:pt x="1167" y="1698"/>
                    <a:pt x="1124" y="1651"/>
                    <a:pt x="1072" y="1616"/>
                  </a:cubicBezTo>
                  <a:cubicBezTo>
                    <a:pt x="1048" y="1581"/>
                    <a:pt x="1006" y="1563"/>
                    <a:pt x="968" y="1544"/>
                  </a:cubicBezTo>
                  <a:cubicBezTo>
                    <a:pt x="941" y="1503"/>
                    <a:pt x="907" y="1462"/>
                    <a:pt x="864" y="1440"/>
                  </a:cubicBezTo>
                  <a:cubicBezTo>
                    <a:pt x="847" y="1389"/>
                    <a:pt x="870" y="1444"/>
                    <a:pt x="824" y="1392"/>
                  </a:cubicBezTo>
                  <a:cubicBezTo>
                    <a:pt x="805" y="1371"/>
                    <a:pt x="774" y="1324"/>
                    <a:pt x="760" y="1296"/>
                  </a:cubicBezTo>
                  <a:cubicBezTo>
                    <a:pt x="744" y="1264"/>
                    <a:pt x="721" y="1246"/>
                    <a:pt x="704" y="1216"/>
                  </a:cubicBezTo>
                  <a:cubicBezTo>
                    <a:pt x="648" y="1117"/>
                    <a:pt x="580" y="1027"/>
                    <a:pt x="512" y="936"/>
                  </a:cubicBezTo>
                  <a:cubicBezTo>
                    <a:pt x="497" y="891"/>
                    <a:pt x="426" y="806"/>
                    <a:pt x="392" y="760"/>
                  </a:cubicBezTo>
                  <a:cubicBezTo>
                    <a:pt x="379" y="722"/>
                    <a:pt x="351" y="696"/>
                    <a:pt x="328" y="664"/>
                  </a:cubicBezTo>
                  <a:cubicBezTo>
                    <a:pt x="306" y="633"/>
                    <a:pt x="308" y="612"/>
                    <a:pt x="280" y="584"/>
                  </a:cubicBezTo>
                  <a:cubicBezTo>
                    <a:pt x="271" y="549"/>
                    <a:pt x="256" y="527"/>
                    <a:pt x="240" y="496"/>
                  </a:cubicBezTo>
                  <a:cubicBezTo>
                    <a:pt x="228" y="471"/>
                    <a:pt x="222" y="440"/>
                    <a:pt x="208" y="416"/>
                  </a:cubicBezTo>
                  <a:cubicBezTo>
                    <a:pt x="197" y="396"/>
                    <a:pt x="179" y="380"/>
                    <a:pt x="168" y="360"/>
                  </a:cubicBezTo>
                  <a:cubicBezTo>
                    <a:pt x="138" y="308"/>
                    <a:pt x="119" y="251"/>
                    <a:pt x="88" y="200"/>
                  </a:cubicBezTo>
                  <a:cubicBezTo>
                    <a:pt x="56" y="146"/>
                    <a:pt x="0" y="67"/>
                    <a:pt x="0" y="0"/>
                  </a:cubicBezTo>
                </a:path>
              </a:pathLst>
            </a:custGeom>
            <a:noFill/>
            <a:ln w="76200">
              <a:solidFill>
                <a:schemeClr val="tx1"/>
              </a:solidFill>
              <a:prstDash val="dash"/>
              <a:round/>
              <a:headEnd/>
              <a:tailEnd type="stealth" w="med" len="lg"/>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1" name="Text Box 8"/>
            <p:cNvSpPr txBox="1">
              <a:spLocks noChangeArrowheads="1"/>
            </p:cNvSpPr>
            <p:nvPr/>
          </p:nvSpPr>
          <p:spPr bwMode="auto">
            <a:xfrm>
              <a:off x="4166" y="3193"/>
              <a:ext cx="183"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1</a:t>
              </a:r>
            </a:p>
          </p:txBody>
        </p:sp>
        <p:sp>
          <p:nvSpPr>
            <p:cNvPr id="42" name="Text Box 9"/>
            <p:cNvSpPr txBox="1">
              <a:spLocks noChangeArrowheads="1"/>
            </p:cNvSpPr>
            <p:nvPr/>
          </p:nvSpPr>
          <p:spPr bwMode="auto">
            <a:xfrm>
              <a:off x="3350" y="2377"/>
              <a:ext cx="184"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2</a:t>
              </a:r>
            </a:p>
          </p:txBody>
        </p:sp>
        <p:sp>
          <p:nvSpPr>
            <p:cNvPr id="43" name="Text Box 10"/>
            <p:cNvSpPr txBox="1">
              <a:spLocks noChangeArrowheads="1"/>
            </p:cNvSpPr>
            <p:nvPr/>
          </p:nvSpPr>
          <p:spPr bwMode="auto">
            <a:xfrm>
              <a:off x="2966" y="1657"/>
              <a:ext cx="183"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3</a:t>
              </a:r>
            </a:p>
          </p:txBody>
        </p:sp>
      </p:grpSp>
      <p:pic>
        <p:nvPicPr>
          <p:cNvPr id="12" name="Picture 16" descr="uscga-very-large gray"/>
          <p:cNvPicPr>
            <a:picLocks noGrp="1" noChangeAspect="1" noChangeArrowheads="1"/>
          </p:cNvPicPr>
          <p:nvPr>
            <p:ph sz="quarter" idx="4294967295"/>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358727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72287" y="189516"/>
            <a:ext cx="8967233" cy="1757768"/>
          </a:xfrm>
        </p:spPr>
        <p:txBody>
          <a:bodyPr/>
          <a:lstStyle/>
          <a:p>
            <a:pPr algn="l"/>
            <a:r>
              <a:rPr lang="es-ES">
                <a:latin typeface="Arial Black"/>
              </a:rPr>
              <a:t>Atracando con el viento o la corriente en contra del muelle
</a:t>
            </a:r>
          </a:p>
        </p:txBody>
      </p:sp>
      <p:grpSp>
        <p:nvGrpSpPr>
          <p:cNvPr id="13" name="Group 5"/>
          <p:cNvGrpSpPr>
            <a:grpSpLocks/>
          </p:cNvGrpSpPr>
          <p:nvPr/>
        </p:nvGrpSpPr>
        <p:grpSpPr bwMode="auto">
          <a:xfrm>
            <a:off x="1355726" y="2081651"/>
            <a:ext cx="6145214" cy="4535487"/>
            <a:chOff x="1334" y="1367"/>
            <a:chExt cx="3871" cy="2857"/>
          </a:xfrm>
        </p:grpSpPr>
        <p:grpSp>
          <p:nvGrpSpPr>
            <p:cNvPr id="14" name="Group 6"/>
            <p:cNvGrpSpPr>
              <a:grpSpLocks/>
            </p:cNvGrpSpPr>
            <p:nvPr/>
          </p:nvGrpSpPr>
          <p:grpSpPr bwMode="auto">
            <a:xfrm>
              <a:off x="1334" y="2135"/>
              <a:ext cx="1114" cy="1184"/>
              <a:chOff x="1190" y="2784"/>
              <a:chExt cx="1114" cy="1184"/>
            </a:xfrm>
          </p:grpSpPr>
          <p:grpSp>
            <p:nvGrpSpPr>
              <p:cNvPr id="26" name="Group 7"/>
              <p:cNvGrpSpPr>
                <a:grpSpLocks/>
              </p:cNvGrpSpPr>
              <p:nvPr/>
            </p:nvGrpSpPr>
            <p:grpSpPr bwMode="auto">
              <a:xfrm>
                <a:off x="1200" y="2784"/>
                <a:ext cx="1104" cy="480"/>
                <a:chOff x="384" y="2832"/>
                <a:chExt cx="816" cy="480"/>
              </a:xfrm>
            </p:grpSpPr>
            <p:sp>
              <p:nvSpPr>
                <p:cNvPr id="31" name="AutoShape 8"/>
                <p:cNvSpPr>
                  <a:spLocks noChangeArrowheads="1"/>
                </p:cNvSpPr>
                <p:nvPr/>
              </p:nvSpPr>
              <p:spPr bwMode="auto">
                <a:xfrm>
                  <a:off x="384" y="2832"/>
                  <a:ext cx="816" cy="480"/>
                </a:xfrm>
                <a:prstGeom prst="rightArrow">
                  <a:avLst>
                    <a:gd name="adj1" fmla="val 50000"/>
                    <a:gd name="adj2" fmla="val 42500"/>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 name="Text Box 9"/>
                <p:cNvSpPr txBox="1">
                  <a:spLocks noChangeArrowheads="1"/>
                </p:cNvSpPr>
                <p:nvPr/>
              </p:nvSpPr>
              <p:spPr bwMode="auto">
                <a:xfrm>
                  <a:off x="463" y="2912"/>
                  <a:ext cx="50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err="1"/>
                    <a:t>viento</a:t>
                  </a:r>
                  <a:endParaRPr lang="en-US" sz="1800"/>
                </a:p>
              </p:txBody>
            </p:sp>
          </p:grpSp>
          <p:sp>
            <p:nvSpPr>
              <p:cNvPr id="27" name="Text Box 10"/>
              <p:cNvSpPr txBox="1">
                <a:spLocks noChangeArrowheads="1"/>
              </p:cNvSpPr>
              <p:nvPr/>
            </p:nvSpPr>
            <p:spPr bwMode="auto">
              <a:xfrm>
                <a:off x="1486" y="3233"/>
                <a:ext cx="1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grpSp>
            <p:nvGrpSpPr>
              <p:cNvPr id="28" name="Group 11"/>
              <p:cNvGrpSpPr>
                <a:grpSpLocks/>
              </p:cNvGrpSpPr>
              <p:nvPr/>
            </p:nvGrpSpPr>
            <p:grpSpPr bwMode="auto">
              <a:xfrm>
                <a:off x="1190" y="3488"/>
                <a:ext cx="1113" cy="480"/>
                <a:chOff x="377" y="2832"/>
                <a:chExt cx="823" cy="480"/>
              </a:xfrm>
            </p:grpSpPr>
            <p:sp>
              <p:nvSpPr>
                <p:cNvPr id="29" name="AutoShape 12"/>
                <p:cNvSpPr>
                  <a:spLocks noChangeArrowheads="1"/>
                </p:cNvSpPr>
                <p:nvPr/>
              </p:nvSpPr>
              <p:spPr bwMode="auto">
                <a:xfrm>
                  <a:off x="384" y="2832"/>
                  <a:ext cx="816" cy="480"/>
                </a:xfrm>
                <a:prstGeom prst="rightArrow">
                  <a:avLst>
                    <a:gd name="adj1" fmla="val 50000"/>
                    <a:gd name="adj2" fmla="val 42500"/>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 name="Text Box 13"/>
                <p:cNvSpPr txBox="1">
                  <a:spLocks noChangeArrowheads="1"/>
                </p:cNvSpPr>
                <p:nvPr/>
              </p:nvSpPr>
              <p:spPr bwMode="auto">
                <a:xfrm>
                  <a:off x="377" y="2892"/>
                  <a:ext cx="69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err="1"/>
                    <a:t>corriente</a:t>
                  </a:r>
                  <a:endParaRPr lang="en-US" sz="1800"/>
                </a:p>
              </p:txBody>
            </p:sp>
          </p:grpSp>
        </p:grpSp>
        <p:grpSp>
          <p:nvGrpSpPr>
            <p:cNvPr id="15" name="Group 14"/>
            <p:cNvGrpSpPr>
              <a:grpSpLocks/>
            </p:cNvGrpSpPr>
            <p:nvPr/>
          </p:nvGrpSpPr>
          <p:grpSpPr bwMode="auto">
            <a:xfrm>
              <a:off x="2640" y="1367"/>
              <a:ext cx="2565" cy="2857"/>
              <a:chOff x="2640" y="1367"/>
              <a:chExt cx="2565" cy="2857"/>
            </a:xfrm>
          </p:grpSpPr>
          <p:sp>
            <p:nvSpPr>
              <p:cNvPr id="16" name="Line 15"/>
              <p:cNvSpPr>
                <a:spLocks noChangeShapeType="1"/>
              </p:cNvSpPr>
              <p:nvPr/>
            </p:nvSpPr>
            <p:spPr bwMode="auto">
              <a:xfrm>
                <a:off x="3024" y="1655"/>
                <a:ext cx="336" cy="576"/>
              </a:xfrm>
              <a:prstGeom prst="line">
                <a:avLst/>
              </a:prstGeom>
              <a:noFill/>
              <a:ln w="762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a:p>
            </p:txBody>
          </p:sp>
          <p:pic>
            <p:nvPicPr>
              <p:cNvPr id="17" name="Picture 16" descr="cast off1-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8" y="1943"/>
                <a:ext cx="1505" cy="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cast off1-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4" y="1559"/>
                <a:ext cx="1238" cy="2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cast off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40" y="1367"/>
                <a:ext cx="1282" cy="2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Line 19"/>
              <p:cNvSpPr>
                <a:spLocks noChangeShapeType="1"/>
              </p:cNvSpPr>
              <p:nvPr/>
            </p:nvSpPr>
            <p:spPr bwMode="auto">
              <a:xfrm flipH="1">
                <a:off x="3024" y="1655"/>
                <a:ext cx="384" cy="0"/>
              </a:xfrm>
              <a:prstGeom prst="line">
                <a:avLst/>
              </a:prstGeom>
              <a:noFill/>
              <a:ln w="762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a:p>
            </p:txBody>
          </p:sp>
          <p:sp>
            <p:nvSpPr>
              <p:cNvPr id="21" name="Line 20"/>
              <p:cNvSpPr>
                <a:spLocks noChangeShapeType="1"/>
              </p:cNvSpPr>
              <p:nvPr/>
            </p:nvSpPr>
            <p:spPr bwMode="auto">
              <a:xfrm flipH="1">
                <a:off x="3024" y="3623"/>
                <a:ext cx="240" cy="144"/>
              </a:xfrm>
              <a:prstGeom prst="line">
                <a:avLst/>
              </a:prstGeom>
              <a:noFill/>
              <a:ln w="762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a:p>
            </p:txBody>
          </p:sp>
          <p:sp>
            <p:nvSpPr>
              <p:cNvPr id="22" name="Freeform 21"/>
              <p:cNvSpPr>
                <a:spLocks/>
              </p:cNvSpPr>
              <p:nvPr/>
            </p:nvSpPr>
            <p:spPr bwMode="auto">
              <a:xfrm>
                <a:off x="3504" y="3767"/>
                <a:ext cx="1480" cy="360"/>
              </a:xfrm>
              <a:custGeom>
                <a:avLst/>
                <a:gdLst>
                  <a:gd name="T0" fmla="*/ 169089 w 1120"/>
                  <a:gd name="T1" fmla="*/ 248 h 368"/>
                  <a:gd name="T2" fmla="*/ 143676 w 1120"/>
                  <a:gd name="T3" fmla="*/ 130 h 368"/>
                  <a:gd name="T4" fmla="*/ 60397 w 1120"/>
                  <a:gd name="T5" fmla="*/ 0 h 368"/>
                  <a:gd name="T6" fmla="*/ 16926 w 1120"/>
                  <a:gd name="T7" fmla="*/ 8 h 368"/>
                  <a:gd name="T8" fmla="*/ 4752 w 1120"/>
                  <a:gd name="T9" fmla="*/ 16 h 368"/>
                  <a:gd name="T10" fmla="*/ 0 w 1120"/>
                  <a:gd name="T11" fmla="*/ 23 h 368"/>
                  <a:gd name="T12" fmla="*/ 0 60000 65536"/>
                  <a:gd name="T13" fmla="*/ 0 60000 65536"/>
                  <a:gd name="T14" fmla="*/ 0 60000 65536"/>
                  <a:gd name="T15" fmla="*/ 0 60000 65536"/>
                  <a:gd name="T16" fmla="*/ 0 60000 65536"/>
                  <a:gd name="T17" fmla="*/ 0 60000 65536"/>
                  <a:gd name="T18" fmla="*/ 0 w 1120"/>
                  <a:gd name="T19" fmla="*/ 0 h 368"/>
                  <a:gd name="T20" fmla="*/ 1120 w 1120"/>
                  <a:gd name="T21" fmla="*/ 368 h 368"/>
                </a:gdLst>
                <a:ahLst/>
                <a:cxnLst>
                  <a:cxn ang="T12">
                    <a:pos x="T0" y="T1"/>
                  </a:cxn>
                  <a:cxn ang="T13">
                    <a:pos x="T2" y="T3"/>
                  </a:cxn>
                  <a:cxn ang="T14">
                    <a:pos x="T4" y="T5"/>
                  </a:cxn>
                  <a:cxn ang="T15">
                    <a:pos x="T6" y="T7"/>
                  </a:cxn>
                  <a:cxn ang="T16">
                    <a:pos x="T8" y="T9"/>
                  </a:cxn>
                  <a:cxn ang="T17">
                    <a:pos x="T10" y="T11"/>
                  </a:cxn>
                </a:cxnLst>
                <a:rect l="T18" t="T19" r="T20" b="T21"/>
                <a:pathLst>
                  <a:path w="1120" h="368">
                    <a:moveTo>
                      <a:pt x="1120" y="368"/>
                    </a:moveTo>
                    <a:cubicBezTo>
                      <a:pt x="1081" y="309"/>
                      <a:pt x="1018" y="214"/>
                      <a:pt x="952" y="192"/>
                    </a:cubicBezTo>
                    <a:cubicBezTo>
                      <a:pt x="819" y="59"/>
                      <a:pt x="580" y="20"/>
                      <a:pt x="400" y="0"/>
                    </a:cubicBezTo>
                    <a:cubicBezTo>
                      <a:pt x="304" y="3"/>
                      <a:pt x="208" y="4"/>
                      <a:pt x="112" y="8"/>
                    </a:cubicBezTo>
                    <a:cubicBezTo>
                      <a:pt x="85" y="9"/>
                      <a:pt x="59" y="12"/>
                      <a:pt x="32" y="16"/>
                    </a:cubicBezTo>
                    <a:cubicBezTo>
                      <a:pt x="21" y="18"/>
                      <a:pt x="0" y="24"/>
                      <a:pt x="0" y="24"/>
                    </a:cubicBezTo>
                  </a:path>
                </a:pathLst>
              </a:custGeom>
              <a:noFill/>
              <a:ln w="76200">
                <a:solidFill>
                  <a:schemeClr val="tx1"/>
                </a:solidFill>
                <a:round/>
                <a:headEnd/>
                <a:tailEnd type="stealth" w="med" len="lg"/>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3" name="Text Box 22"/>
              <p:cNvSpPr txBox="1">
                <a:spLocks noChangeArrowheads="1"/>
              </p:cNvSpPr>
              <p:nvPr/>
            </p:nvSpPr>
            <p:spPr bwMode="auto">
              <a:xfrm>
                <a:off x="4982" y="3936"/>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1</a:t>
                </a:r>
                <a:endParaRPr lang="en-US" sz="1800"/>
              </a:p>
            </p:txBody>
          </p:sp>
          <p:sp>
            <p:nvSpPr>
              <p:cNvPr id="24" name="Text Box 23"/>
              <p:cNvSpPr txBox="1">
                <a:spLocks noChangeArrowheads="1"/>
              </p:cNvSpPr>
              <p:nvPr/>
            </p:nvSpPr>
            <p:spPr bwMode="auto">
              <a:xfrm>
                <a:off x="4118" y="374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2</a:t>
                </a:r>
                <a:endParaRPr lang="en-US" sz="1800"/>
              </a:p>
            </p:txBody>
          </p:sp>
          <p:sp>
            <p:nvSpPr>
              <p:cNvPr id="25" name="Text Box 24"/>
              <p:cNvSpPr txBox="1">
                <a:spLocks noChangeArrowheads="1"/>
              </p:cNvSpPr>
              <p:nvPr/>
            </p:nvSpPr>
            <p:spPr bwMode="auto">
              <a:xfrm>
                <a:off x="3398" y="374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3</a:t>
                </a:r>
                <a:endParaRPr lang="en-US" sz="1800"/>
              </a:p>
            </p:txBody>
          </p:sp>
        </p:grpSp>
      </p:grpSp>
      <p:pic>
        <p:nvPicPr>
          <p:cNvPr id="33" name="Picture 16" descr="uscga-very-large gray"/>
          <p:cNvPicPr>
            <a:picLocks noGrp="1" noChangeAspect="1" noChangeArrowheads="1"/>
          </p:cNvPicPr>
          <p:nvPr>
            <p:ph sz="quarter" idx="4294967295"/>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84873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Tipos</a:t>
            </a:r>
            <a:r>
              <a:rPr lang="en-US"/>
              <a:t> de </a:t>
            </a:r>
            <a:r>
              <a:rPr lang="en-US" err="1"/>
              <a:t>anclas</a:t>
            </a:r>
            <a:r>
              <a:rPr lang="en-US"/>
              <a:t>
</a:t>
            </a:r>
          </a:p>
        </p:txBody>
      </p:sp>
      <p:sp>
        <p:nvSpPr>
          <p:cNvPr id="3" name="Text Placeholder 2"/>
          <p:cNvSpPr>
            <a:spLocks noGrp="1"/>
          </p:cNvSpPr>
          <p:nvPr>
            <p:ph type="body" idx="1"/>
          </p:nvPr>
        </p:nvSpPr>
        <p:spPr>
          <a:xfrm>
            <a:off x="381000" y="1295400"/>
            <a:ext cx="8229600" cy="639762"/>
          </a:xfrm>
        </p:spPr>
        <p:txBody>
          <a:bodyPr/>
          <a:lstStyle/>
          <a:p>
            <a:r>
              <a:rPr lang="en-US" dirty="0"/>
              <a:t>Varian </a:t>
            </a:r>
            <a:r>
              <a:rPr lang="en-US" dirty="0" err="1"/>
              <a:t>en</a:t>
            </a:r>
            <a:r>
              <a:rPr lang="en-US" dirty="0"/>
              <a:t> </a:t>
            </a:r>
            <a:r>
              <a:rPr lang="en-US" dirty="0" err="1"/>
              <a:t>uso</a:t>
            </a:r>
            <a:r>
              <a:rPr lang="es-ES" dirty="0"/>
              <a:t> según </a:t>
            </a:r>
            <a:r>
              <a:rPr lang="en-US" dirty="0"/>
              <a:t>el </a:t>
            </a:r>
            <a:r>
              <a:rPr lang="en-US" dirty="0" err="1"/>
              <a:t>fondo</a:t>
            </a:r>
            <a:endParaRPr lang="en-US" dirty="0"/>
          </a:p>
        </p:txBody>
      </p:sp>
      <p:sp>
        <p:nvSpPr>
          <p:cNvPr id="4" name="Content Placeholder 3"/>
          <p:cNvSpPr>
            <a:spLocks noGrp="1"/>
          </p:cNvSpPr>
          <p:nvPr>
            <p:ph sz="half" idx="2"/>
          </p:nvPr>
        </p:nvSpPr>
        <p:spPr>
          <a:xfrm>
            <a:off x="228600" y="1905000"/>
            <a:ext cx="8534400" cy="4191000"/>
          </a:xfrm>
        </p:spPr>
        <p:txBody>
          <a:bodyPr/>
          <a:lstStyle/>
          <a:p>
            <a:pPr marL="0" indent="0">
              <a:buNone/>
            </a:pPr>
            <a:endParaRPr lang="en-US">
              <a:latin typeface="Arial" charset="0"/>
              <a:cs typeface="Arial" charset="0"/>
            </a:endParaRPr>
          </a:p>
          <a:p>
            <a:endParaRPr lang="en-US"/>
          </a:p>
        </p:txBody>
      </p:sp>
      <p:pic>
        <p:nvPicPr>
          <p:cNvPr id="5" name="Picture 7" descr="anchor 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1371600"/>
            <a:ext cx="2895600" cy="2386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114800" y="1828800"/>
            <a:ext cx="1894269" cy="584776"/>
          </a:xfrm>
          <a:prstGeom prst="rect">
            <a:avLst/>
          </a:prstGeom>
          <a:noFill/>
        </p:spPr>
        <p:txBody>
          <a:bodyPr wrap="none" rtlCol="0">
            <a:spAutoFit/>
          </a:bodyPr>
          <a:lstStyle/>
          <a:p>
            <a:r>
              <a:rPr lang="en-US" sz="3200" b="1"/>
              <a:t>Danforth</a:t>
            </a: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a:p>
        </p:txBody>
      </p:sp>
      <p:grpSp>
        <p:nvGrpSpPr>
          <p:cNvPr id="8" name="Group 9"/>
          <p:cNvGrpSpPr>
            <a:grpSpLocks/>
          </p:cNvGrpSpPr>
          <p:nvPr/>
        </p:nvGrpSpPr>
        <p:grpSpPr bwMode="auto">
          <a:xfrm>
            <a:off x="381000" y="3276600"/>
            <a:ext cx="3559175" cy="2775245"/>
            <a:chOff x="336" y="2064"/>
            <a:chExt cx="2290" cy="2128"/>
          </a:xfrm>
        </p:grpSpPr>
        <p:pic>
          <p:nvPicPr>
            <p:cNvPr id="9" name="Picture 10" descr="anchor single fluk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6" y="2064"/>
              <a:ext cx="2290" cy="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593" y="3744"/>
              <a:ext cx="1776" cy="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b="0">
                  <a:solidFill>
                    <a:schemeClr val="tx1"/>
                  </a:solidFill>
                </a:rPr>
                <a:t>Uña</a:t>
              </a:r>
            </a:p>
          </p:txBody>
        </p:sp>
      </p:grpSp>
      <p:grpSp>
        <p:nvGrpSpPr>
          <p:cNvPr id="12" name="Group 2"/>
          <p:cNvGrpSpPr>
            <a:grpSpLocks/>
          </p:cNvGrpSpPr>
          <p:nvPr/>
        </p:nvGrpSpPr>
        <p:grpSpPr bwMode="auto">
          <a:xfrm>
            <a:off x="4770560" y="4114800"/>
            <a:ext cx="3886200" cy="1447800"/>
            <a:chOff x="2957" y="3021"/>
            <a:chExt cx="2688" cy="1288"/>
          </a:xfrm>
        </p:grpSpPr>
        <p:pic>
          <p:nvPicPr>
            <p:cNvPr id="13" name="Picture 3" descr="anchor plow"/>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57" y="3021"/>
              <a:ext cx="2688" cy="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3878" y="3216"/>
              <a:ext cx="1258"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square">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a:solidFill>
                    <a:schemeClr val="tx1"/>
                  </a:solidFill>
                </a:rPr>
                <a:t> </a:t>
              </a:r>
              <a:r>
                <a:rPr lang="en-US" err="1">
                  <a:solidFill>
                    <a:schemeClr val="tx1"/>
                  </a:solidFill>
                </a:rPr>
                <a:t>Arado</a:t>
              </a:r>
              <a:endParaRPr lang="en-US" b="0">
                <a:solidFill>
                  <a:schemeClr val="tx1"/>
                </a:solidFill>
              </a:endParaRPr>
            </a:p>
          </p:txBody>
        </p:sp>
      </p:grpSp>
      <p:pic>
        <p:nvPicPr>
          <p:cNvPr id="16" name="Picture 16" descr="uscga-very-large gray"/>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4969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Otros</a:t>
            </a:r>
            <a:r>
              <a:rPr lang="en-US"/>
              <a:t> </a:t>
            </a:r>
            <a:r>
              <a:rPr lang="en-US" err="1"/>
              <a:t>tipos</a:t>
            </a:r>
            <a:r>
              <a:rPr lang="en-US"/>
              <a:t> de </a:t>
            </a:r>
            <a:r>
              <a:rPr lang="en-US" err="1"/>
              <a:t>Anclas</a:t>
            </a:r>
            <a:endParaRPr lang="en-US"/>
          </a:p>
        </p:txBody>
      </p:sp>
      <p:sp>
        <p:nvSpPr>
          <p:cNvPr id="3" name="Text Placeholder 2"/>
          <p:cNvSpPr>
            <a:spLocks noGrp="1"/>
          </p:cNvSpPr>
          <p:nvPr>
            <p:ph type="body" idx="1"/>
          </p:nvPr>
        </p:nvSpPr>
        <p:spPr>
          <a:xfrm>
            <a:off x="274674" y="1149202"/>
            <a:ext cx="8229600" cy="639762"/>
          </a:xfrm>
        </p:spPr>
        <p:txBody>
          <a:bodyPr/>
          <a:lstStyle/>
          <a:p>
            <a:r>
              <a:rPr lang="en-US">
                <a:latin typeface="Arial"/>
                <a:cs typeface="Arial"/>
              </a:rPr>
              <a:t>Para </a:t>
            </a:r>
            <a:r>
              <a:rPr lang="en-US" err="1">
                <a:latin typeface="Arial"/>
                <a:cs typeface="Arial"/>
              </a:rPr>
              <a:t>usos</a:t>
            </a:r>
            <a:r>
              <a:rPr lang="en-US">
                <a:latin typeface="Arial"/>
                <a:cs typeface="Arial"/>
              </a:rPr>
              <a:t> </a:t>
            </a:r>
            <a:r>
              <a:rPr lang="en-US" err="1">
                <a:latin typeface="Arial"/>
                <a:cs typeface="Arial"/>
              </a:rPr>
              <a:t>especiales</a:t>
            </a:r>
          </a:p>
        </p:txBody>
      </p:sp>
      <p:sp>
        <p:nvSpPr>
          <p:cNvPr id="4" name="Content Placeholder 3"/>
          <p:cNvSpPr>
            <a:spLocks noGrp="1"/>
          </p:cNvSpPr>
          <p:nvPr>
            <p:ph sz="half" idx="2"/>
          </p:nvPr>
        </p:nvSpPr>
        <p:spPr>
          <a:xfrm>
            <a:off x="228600" y="1905000"/>
            <a:ext cx="8534400" cy="4191000"/>
          </a:xfrm>
        </p:spPr>
        <p:txBody>
          <a:bodyPr/>
          <a:lstStyle/>
          <a:p>
            <a:pPr marL="0" indent="0">
              <a:buNone/>
            </a:pPr>
            <a:endParaRPr lang="en-US">
              <a:latin typeface="Arial" charset="0"/>
              <a:cs typeface="Arial" charset="0"/>
            </a:endParaRPr>
          </a:p>
          <a:p>
            <a:endParaRPr lang="en-US"/>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a:p>
        </p:txBody>
      </p:sp>
      <p:pic>
        <p:nvPicPr>
          <p:cNvPr id="1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a:p>
        </p:txBody>
      </p:sp>
      <p:grpSp>
        <p:nvGrpSpPr>
          <p:cNvPr id="17" name="Group 2"/>
          <p:cNvGrpSpPr>
            <a:grpSpLocks/>
          </p:cNvGrpSpPr>
          <p:nvPr/>
        </p:nvGrpSpPr>
        <p:grpSpPr bwMode="auto">
          <a:xfrm>
            <a:off x="1142956" y="1752600"/>
            <a:ext cx="2754313" cy="4336883"/>
            <a:chOff x="472" y="1056"/>
            <a:chExt cx="2023" cy="3198"/>
          </a:xfrm>
        </p:grpSpPr>
        <p:pic>
          <p:nvPicPr>
            <p:cNvPr id="18" name="Picture 3" descr="anchor gra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 y="1770"/>
              <a:ext cx="2023" cy="2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Box 4"/>
            <p:cNvSpPr txBox="1">
              <a:spLocks noChangeArrowheads="1"/>
            </p:cNvSpPr>
            <p:nvPr/>
          </p:nvSpPr>
          <p:spPr bwMode="auto">
            <a:xfrm>
              <a:off x="700" y="1056"/>
              <a:ext cx="1680" cy="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b="0" dirty="0" err="1">
                  <a:solidFill>
                    <a:schemeClr val="tx1"/>
                  </a:solidFill>
                </a:rPr>
                <a:t>Gancho</a:t>
              </a:r>
              <a:endParaRPr lang="en-US" b="0" dirty="0">
                <a:solidFill>
                  <a:schemeClr val="tx1"/>
                </a:solidFill>
              </a:endParaRPr>
            </a:p>
          </p:txBody>
        </p:sp>
      </p:grpSp>
      <p:sp>
        <p:nvSpPr>
          <p:cNvPr id="15" name="TextBox 14"/>
          <p:cNvSpPr txBox="1"/>
          <p:nvPr/>
        </p:nvSpPr>
        <p:spPr>
          <a:xfrm>
            <a:off x="6838462" y="3673231"/>
            <a:ext cx="184666" cy="369332"/>
          </a:xfrm>
          <a:prstGeom prst="rect">
            <a:avLst/>
          </a:prstGeom>
          <a:noFill/>
        </p:spPr>
        <p:txBody>
          <a:bodyPr wrap="none" rtlCol="0">
            <a:spAutoFit/>
          </a:bodyPr>
          <a:lstStyle/>
          <a:p>
            <a:endParaRPr lang="en-US"/>
          </a:p>
        </p:txBody>
      </p:sp>
      <p:grpSp>
        <p:nvGrpSpPr>
          <p:cNvPr id="20" name="Group 5"/>
          <p:cNvGrpSpPr>
            <a:grpSpLocks/>
          </p:cNvGrpSpPr>
          <p:nvPr/>
        </p:nvGrpSpPr>
        <p:grpSpPr bwMode="auto">
          <a:xfrm>
            <a:off x="5238382" y="1857256"/>
            <a:ext cx="2819400" cy="3790950"/>
            <a:chOff x="3408" y="1056"/>
            <a:chExt cx="2016" cy="2866"/>
          </a:xfrm>
        </p:grpSpPr>
        <p:pic>
          <p:nvPicPr>
            <p:cNvPr id="21" name="Picture 6" descr="anchor mush"/>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83" y="2064"/>
              <a:ext cx="1865" cy="1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7"/>
            <p:cNvSpPr txBox="1">
              <a:spLocks noChangeArrowheads="1"/>
            </p:cNvSpPr>
            <p:nvPr/>
          </p:nvSpPr>
          <p:spPr bwMode="auto">
            <a:xfrm>
              <a:off x="3408" y="1056"/>
              <a:ext cx="2016"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b="0" err="1">
                  <a:solidFill>
                    <a:schemeClr val="tx1"/>
                  </a:solidFill>
                </a:rPr>
                <a:t>Hongo</a:t>
              </a:r>
              <a:endParaRPr lang="en-US" b="0">
                <a:solidFill>
                  <a:schemeClr val="tx1"/>
                </a:solidFill>
              </a:endParaRPr>
            </a:p>
          </p:txBody>
        </p:sp>
      </p:grpSp>
    </p:spTree>
    <p:extLst>
      <p:ext uri="{BB962C8B-B14F-4D97-AF65-F5344CB8AC3E}">
        <p14:creationId xmlns:p14="http://schemas.microsoft.com/office/powerpoint/2010/main" val="22055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Pautas</a:t>
            </a:r>
            <a:r>
              <a:rPr lang="en-US" dirty="0"/>
              <a:t> de </a:t>
            </a:r>
            <a:r>
              <a:rPr lang="en-US" dirty="0" err="1"/>
              <a:t>Anclaje</a:t>
            </a:r>
            <a:endParaRPr lang="en-US" dirty="0"/>
          </a:p>
        </p:txBody>
      </p:sp>
      <p:sp>
        <p:nvSpPr>
          <p:cNvPr id="3" name="Text Placeholder 2"/>
          <p:cNvSpPr>
            <a:spLocks noGrp="1"/>
          </p:cNvSpPr>
          <p:nvPr>
            <p:ph type="body" idx="1"/>
          </p:nvPr>
        </p:nvSpPr>
        <p:spPr>
          <a:xfrm>
            <a:off x="381000" y="1295400"/>
            <a:ext cx="8229600" cy="284162"/>
          </a:xfrm>
        </p:spPr>
        <p:txBody>
          <a:bodyPr/>
          <a:lstStyle/>
          <a:p>
            <a:r>
              <a:rPr lang="en-US"/>
              <a:t>Al </a:t>
            </a:r>
            <a:r>
              <a:rPr lang="en-US" err="1"/>
              <a:t>anclar</a:t>
            </a:r>
            <a:r>
              <a:rPr lang="en-US"/>
              <a:t>…..</a:t>
            </a:r>
          </a:p>
        </p:txBody>
      </p:sp>
      <p:sp>
        <p:nvSpPr>
          <p:cNvPr id="4" name="Content Placeholder 3"/>
          <p:cNvSpPr>
            <a:spLocks noGrp="1"/>
          </p:cNvSpPr>
          <p:nvPr>
            <p:ph sz="half" idx="2"/>
          </p:nvPr>
        </p:nvSpPr>
        <p:spPr>
          <a:xfrm>
            <a:off x="228600" y="1752600"/>
            <a:ext cx="8534400" cy="4343400"/>
          </a:xfrm>
        </p:spPr>
        <p:txBody>
          <a:bodyPr/>
          <a:lstStyle/>
          <a:p>
            <a:pPr marL="0" indent="0" eaLnBrk="1" hangingPunct="1">
              <a:spcBef>
                <a:spcPts val="0"/>
              </a:spcBef>
              <a:buNone/>
            </a:pPr>
            <a:r>
              <a:rPr lang="en-US">
                <a:latin typeface="Arial" charset="0"/>
                <a:ea typeface="MS PGothic" charset="0"/>
              </a:rPr>
              <a:t>¿Por </a:t>
            </a:r>
            <a:r>
              <a:rPr lang="en-US" err="1">
                <a:latin typeface="Arial" charset="0"/>
                <a:ea typeface="MS PGothic" charset="0"/>
              </a:rPr>
              <a:t>qué</a:t>
            </a:r>
            <a:r>
              <a:rPr lang="en-US">
                <a:latin typeface="Arial" charset="0"/>
                <a:ea typeface="MS PGothic" charset="0"/>
              </a:rPr>
              <a:t> usar </a:t>
            </a:r>
            <a:r>
              <a:rPr lang="en-US" err="1">
                <a:latin typeface="Arial" charset="0"/>
                <a:ea typeface="MS PGothic" charset="0"/>
              </a:rPr>
              <a:t>cadena</a:t>
            </a:r>
            <a:r>
              <a:rPr lang="en-US">
                <a:latin typeface="Arial" charset="0"/>
                <a:ea typeface="MS PGothic" charset="0"/>
              </a:rPr>
              <a:t>?
¿</a:t>
            </a:r>
            <a:r>
              <a:rPr lang="en-US" err="1">
                <a:latin typeface="Arial" charset="0"/>
                <a:ea typeface="MS PGothic" charset="0"/>
              </a:rPr>
              <a:t>Qué</a:t>
            </a:r>
            <a:r>
              <a:rPr lang="en-US">
                <a:latin typeface="Arial" charset="0"/>
                <a:ea typeface="MS PGothic" charset="0"/>
              </a:rPr>
              <a:t> es el </a:t>
            </a:r>
            <a:r>
              <a:rPr lang="en-US" err="1">
                <a:latin typeface="Arial" charset="0"/>
                <a:ea typeface="MS PGothic" charset="0"/>
              </a:rPr>
              <a:t>alcance</a:t>
            </a:r>
            <a:r>
              <a:rPr lang="en-US">
                <a:latin typeface="Arial" charset="0"/>
                <a:ea typeface="MS PGothic" charset="0"/>
              </a:rPr>
              <a:t>?</a:t>
            </a: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a:p>
        </p:txBody>
      </p:sp>
      <p:pic>
        <p:nvPicPr>
          <p:cNvPr id="1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a:p>
        </p:txBody>
      </p:sp>
      <p:pic>
        <p:nvPicPr>
          <p:cNvPr id="23" name="Picture 6" descr="anchor rode1f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2955924"/>
            <a:ext cx="8305800" cy="2983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692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173"/>
            <a:ext cx="8229600" cy="1143000"/>
          </a:xfrm>
        </p:spPr>
        <p:txBody>
          <a:bodyPr/>
          <a:lstStyle/>
          <a:p>
            <a:r>
              <a:rPr lang="en-US"/>
              <a:t>Al </a:t>
            </a:r>
            <a:r>
              <a:rPr lang="en-US" err="1"/>
              <a:t>Anclar</a:t>
            </a:r>
            <a:r>
              <a:rPr lang="en-US"/>
              <a:t>
</a:t>
            </a:r>
          </a:p>
        </p:txBody>
      </p:sp>
      <p:sp>
        <p:nvSpPr>
          <p:cNvPr id="3" name="Text Placeholder 2"/>
          <p:cNvSpPr>
            <a:spLocks noGrp="1"/>
          </p:cNvSpPr>
          <p:nvPr>
            <p:ph type="body" idx="1"/>
          </p:nvPr>
        </p:nvSpPr>
        <p:spPr>
          <a:xfrm>
            <a:off x="381000" y="1295400"/>
            <a:ext cx="8229600" cy="639762"/>
          </a:xfrm>
        </p:spPr>
        <p:txBody>
          <a:bodyPr/>
          <a:lstStyle/>
          <a:p>
            <a:r>
              <a:rPr lang="en-US" err="1">
                <a:latin typeface="Arial Black" charset="0"/>
                <a:ea typeface="MS PGothic" charset="0"/>
              </a:rPr>
              <a:t>Guías</a:t>
            </a:r>
            <a:endParaRPr lang="en-US"/>
          </a:p>
        </p:txBody>
      </p:sp>
      <p:sp>
        <p:nvSpPr>
          <p:cNvPr id="4" name="Content Placeholder 3"/>
          <p:cNvSpPr>
            <a:spLocks noGrp="1"/>
          </p:cNvSpPr>
          <p:nvPr>
            <p:ph sz="half" idx="2"/>
          </p:nvPr>
        </p:nvSpPr>
        <p:spPr>
          <a:xfrm>
            <a:off x="228600" y="1905000"/>
            <a:ext cx="8534400" cy="4191000"/>
          </a:xfrm>
        </p:spPr>
        <p:txBody>
          <a:bodyPr/>
          <a:lstStyle/>
          <a:p>
            <a:pPr eaLnBrk="1" hangingPunct="1">
              <a:spcBef>
                <a:spcPts val="0"/>
              </a:spcBef>
            </a:pPr>
            <a:r>
              <a:rPr lang="en-US" err="1">
                <a:latin typeface="Arial" charset="0"/>
                <a:ea typeface="MS PGothic" charset="0"/>
              </a:rPr>
              <a:t>Alcance</a:t>
            </a:r>
            <a:r>
              <a:rPr lang="en-US">
                <a:latin typeface="Arial" charset="0"/>
                <a:ea typeface="MS PGothic" charset="0"/>
              </a:rPr>
              <a:t> normal ….      7:1 </a:t>
            </a:r>
          </a:p>
          <a:p>
            <a:pPr eaLnBrk="1" hangingPunct="1">
              <a:spcBef>
                <a:spcPts val="0"/>
              </a:spcBef>
            </a:pPr>
            <a:r>
              <a:rPr lang="en-US">
                <a:latin typeface="Arial" charset="0"/>
                <a:ea typeface="MS PGothic" charset="0"/>
              </a:rPr>
              <a:t>Mares </a:t>
            </a:r>
            <a:r>
              <a:rPr lang="en-US" err="1">
                <a:latin typeface="Arial" charset="0"/>
                <a:ea typeface="MS PGothic" charset="0"/>
              </a:rPr>
              <a:t>tranquilos</a:t>
            </a:r>
            <a:r>
              <a:rPr lang="en-US">
                <a:latin typeface="Arial" charset="0"/>
                <a:ea typeface="MS PGothic" charset="0"/>
              </a:rPr>
              <a:t> ….    5:1 </a:t>
            </a:r>
          </a:p>
          <a:p>
            <a:pPr eaLnBrk="1" hangingPunct="1">
              <a:spcBef>
                <a:spcPts val="0"/>
              </a:spcBef>
            </a:pPr>
            <a:r>
              <a:rPr lang="en-US">
                <a:latin typeface="Arial" charset="0"/>
                <a:ea typeface="MS PGothic" charset="0"/>
              </a:rPr>
              <a:t>Mal </a:t>
            </a:r>
            <a:r>
              <a:rPr lang="en-US" err="1">
                <a:latin typeface="Arial" charset="0"/>
                <a:ea typeface="MS PGothic" charset="0"/>
              </a:rPr>
              <a:t>tiempo</a:t>
            </a:r>
            <a:r>
              <a:rPr lang="en-US">
                <a:latin typeface="Arial" charset="0"/>
                <a:ea typeface="MS PGothic" charset="0"/>
              </a:rPr>
              <a:t> ….            10:1</a:t>
            </a: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a:p>
        </p:txBody>
      </p:sp>
      <p:pic>
        <p:nvPicPr>
          <p:cNvPr id="1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a:p>
        </p:txBody>
      </p:sp>
      <p:pic>
        <p:nvPicPr>
          <p:cNvPr id="23" name="Picture 6" descr="anchor rode1f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3352800"/>
            <a:ext cx="8305800" cy="2546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931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latin typeface="Arial Black"/>
              </a:rPr>
              <a:t>Queremos</a:t>
            </a:r>
            <a:r>
              <a:rPr lang="en-US">
                <a:latin typeface="Arial Black"/>
              </a:rPr>
              <a:t> </a:t>
            </a:r>
            <a:r>
              <a:rPr lang="en-US" err="1">
                <a:latin typeface="Arial Black"/>
              </a:rPr>
              <a:t>Anclar</a:t>
            </a:r>
          </a:p>
        </p:txBody>
      </p:sp>
      <p:sp>
        <p:nvSpPr>
          <p:cNvPr id="3" name="Text Placeholder 2"/>
          <p:cNvSpPr>
            <a:spLocks noGrp="1"/>
          </p:cNvSpPr>
          <p:nvPr>
            <p:ph type="body" idx="1"/>
          </p:nvPr>
        </p:nvSpPr>
        <p:spPr>
          <a:xfrm>
            <a:off x="381000" y="1295400"/>
            <a:ext cx="8229600" cy="639762"/>
          </a:xfrm>
        </p:spPr>
        <p:txBody>
          <a:bodyPr/>
          <a:lstStyle/>
          <a:p>
            <a:r>
              <a:rPr lang="es-ES">
                <a:latin typeface="Arial"/>
                <a:cs typeface="Arial"/>
              </a:rPr>
              <a:t>¿</a:t>
            </a:r>
            <a:r>
              <a:rPr lang="en-US" err="1">
                <a:latin typeface="Arial"/>
                <a:cs typeface="Arial"/>
              </a:rPr>
              <a:t>Cómo</a:t>
            </a:r>
            <a:r>
              <a:rPr lang="en-US">
                <a:latin typeface="Arial"/>
                <a:cs typeface="Arial"/>
              </a:rPr>
              <a:t> </a:t>
            </a:r>
            <a:r>
              <a:rPr lang="en-US" err="1">
                <a:latin typeface="Arial"/>
                <a:cs typeface="Arial"/>
              </a:rPr>
              <a:t>hacemos</a:t>
            </a:r>
            <a:r>
              <a:rPr lang="es-ES">
                <a:latin typeface="Arial"/>
                <a:cs typeface="Arial"/>
              </a:rPr>
              <a:t>?</a:t>
            </a:r>
            <a:endParaRPr lang="en-US">
              <a:latin typeface="Arial"/>
              <a:cs typeface="Arial"/>
            </a:endParaRPr>
          </a:p>
        </p:txBody>
      </p:sp>
      <p:sp>
        <p:nvSpPr>
          <p:cNvPr id="4" name="Content Placeholder 3"/>
          <p:cNvSpPr>
            <a:spLocks noGrp="1"/>
          </p:cNvSpPr>
          <p:nvPr>
            <p:ph sz="half" idx="2"/>
          </p:nvPr>
        </p:nvSpPr>
        <p:spPr>
          <a:xfrm>
            <a:off x="228600" y="1935162"/>
            <a:ext cx="2797834" cy="4003797"/>
          </a:xfrm>
        </p:spPr>
        <p:txBody>
          <a:bodyPr/>
          <a:lstStyle/>
          <a:p>
            <a:pPr marL="0" indent="0" eaLnBrk="1" hangingPunct="1">
              <a:spcBef>
                <a:spcPts val="0"/>
              </a:spcBef>
              <a:buNone/>
            </a:pPr>
            <a:r>
              <a:rPr lang="es-ES">
                <a:latin typeface="Arial"/>
                <a:ea typeface="MS PGothic"/>
                <a:cs typeface="Arial"/>
              </a:rPr>
              <a:t>¿Cuáles son los pasos ?   </a:t>
            </a:r>
            <a:endParaRPr lang="en-US">
              <a:latin typeface="Arial" charset="0"/>
              <a:ea typeface="MS PGothic" charset="0"/>
            </a:endParaRPr>
          </a:p>
          <a:p>
            <a:pPr marL="0" indent="0">
              <a:spcBef>
                <a:spcPts val="0"/>
              </a:spcBef>
              <a:buNone/>
            </a:pPr>
            <a:endParaRPr lang="en-US">
              <a:latin typeface="Arial" charset="0"/>
              <a:ea typeface="MS PGothic" charset="0"/>
            </a:endParaRP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a:p>
        </p:txBody>
      </p:sp>
      <p:pic>
        <p:nvPicPr>
          <p:cNvPr id="1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a:p>
        </p:txBody>
      </p:sp>
      <p:pic>
        <p:nvPicPr>
          <p:cNvPr id="12" name="Picture 5" descr="DSC_675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1314" y="2467708"/>
            <a:ext cx="2331288" cy="35052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2B65E464-1924-4818-951B-D00723C710CD}"/>
              </a:ext>
            </a:extLst>
          </p:cNvPr>
          <p:cNvSpPr txBox="1">
            <a:spLocks/>
          </p:cNvSpPr>
          <p:nvPr/>
        </p:nvSpPr>
        <p:spPr bwMode="auto">
          <a:xfrm>
            <a:off x="5815642" y="2202581"/>
            <a:ext cx="2797834" cy="4003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ts val="3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spcBef>
                <a:spcPts val="0"/>
              </a:spcBef>
              <a:buNone/>
            </a:pPr>
            <a:r>
              <a:rPr lang="es-ES" dirty="0">
                <a:latin typeface="Arial"/>
                <a:ea typeface="MS PGothic"/>
                <a:cs typeface="Arial"/>
              </a:rPr>
              <a:t>Nunca ancle desde la popa solamente  </a:t>
            </a:r>
            <a:endParaRPr lang="en-US" dirty="0">
              <a:latin typeface="Arial" charset="0"/>
              <a:ea typeface="MS PGothic" charset="0"/>
            </a:endParaRPr>
          </a:p>
          <a:p>
            <a:pPr marL="0" indent="0">
              <a:spcBef>
                <a:spcPts val="0"/>
              </a:spcBef>
              <a:buFont typeface="Wingdings" pitchFamily="2" charset="2"/>
              <a:buNone/>
            </a:pPr>
            <a:endParaRPr lang="en-US" dirty="0">
              <a:latin typeface="Arial" charset="0"/>
              <a:ea typeface="MS PGothic" charset="0"/>
            </a:endParaRPr>
          </a:p>
        </p:txBody>
      </p:sp>
    </p:spTree>
    <p:extLst>
      <p:ext uri="{BB962C8B-B14F-4D97-AF65-F5344CB8AC3E}">
        <p14:creationId xmlns:p14="http://schemas.microsoft.com/office/powerpoint/2010/main" val="874524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Antes de </a:t>
            </a:r>
            <a:r>
              <a:rPr lang="en-US" err="1"/>
              <a:t>Fondear</a:t>
            </a:r>
            <a:r>
              <a:rPr lang="en-US"/>
              <a:t>
</a:t>
            </a:r>
          </a:p>
        </p:txBody>
      </p:sp>
      <p:sp>
        <p:nvSpPr>
          <p:cNvPr id="4" name="Content Placeholder 3"/>
          <p:cNvSpPr>
            <a:spLocks noGrp="1"/>
          </p:cNvSpPr>
          <p:nvPr>
            <p:ph sz="half" idx="2"/>
          </p:nvPr>
        </p:nvSpPr>
        <p:spPr>
          <a:xfrm>
            <a:off x="314864" y="1408309"/>
            <a:ext cx="5838776" cy="5300166"/>
          </a:xfrm>
        </p:spPr>
        <p:txBody>
          <a:bodyPr/>
          <a:lstStyle/>
          <a:p>
            <a:pPr eaLnBrk="1" hangingPunct="1">
              <a:spcBef>
                <a:spcPts val="0"/>
              </a:spcBef>
            </a:pPr>
            <a:r>
              <a:rPr lang="en-US" dirty="0" err="1">
                <a:latin typeface="Arial" charset="0"/>
                <a:ea typeface="MS PGothic" charset="0"/>
              </a:rPr>
              <a:t>Deje</a:t>
            </a:r>
            <a:r>
              <a:rPr lang="en-US" dirty="0">
                <a:latin typeface="Arial" charset="0"/>
                <a:ea typeface="MS PGothic" charset="0"/>
              </a:rPr>
              <a:t> </a:t>
            </a:r>
            <a:r>
              <a:rPr lang="en-US" dirty="0" err="1">
                <a:latin typeface="Arial" charset="0"/>
                <a:ea typeface="MS PGothic" charset="0"/>
              </a:rPr>
              <a:t>espacio</a:t>
            </a:r>
            <a:r>
              <a:rPr lang="en-US" dirty="0">
                <a:latin typeface="Arial" charset="0"/>
                <a:ea typeface="MS PGothic" charset="0"/>
              </a:rPr>
              <a:t> para </a:t>
            </a:r>
            <a:r>
              <a:rPr lang="en-US" dirty="0" err="1">
                <a:latin typeface="Arial" charset="0"/>
                <a:ea typeface="MS PGothic" charset="0"/>
              </a:rPr>
              <a:t>bornear</a:t>
            </a:r>
            <a:r>
              <a:rPr lang="en-US" dirty="0">
                <a:latin typeface="Arial" charset="0"/>
                <a:ea typeface="MS PGothic" charset="0"/>
              </a:rPr>
              <a:t> (</a:t>
            </a:r>
            <a:r>
              <a:rPr lang="en-US" dirty="0" err="1">
                <a:latin typeface="Arial" charset="0"/>
                <a:ea typeface="MS PGothic" charset="0"/>
              </a:rPr>
              <a:t>girar</a:t>
            </a:r>
            <a:r>
              <a:rPr lang="en-US" dirty="0">
                <a:latin typeface="Arial" charset="0"/>
                <a:ea typeface="MS PGothic" charset="0"/>
              </a:rPr>
              <a:t>)</a:t>
            </a:r>
          </a:p>
          <a:p>
            <a:pPr lvl="1" eaLnBrk="1" hangingPunct="1">
              <a:spcBef>
                <a:spcPts val="0"/>
              </a:spcBef>
            </a:pPr>
            <a:endParaRPr lang="en-US" dirty="0">
              <a:latin typeface="Arial" charset="0"/>
              <a:ea typeface="MS PGothic" charset="0"/>
            </a:endParaRPr>
          </a:p>
          <a:p>
            <a:pPr lvl="1" eaLnBrk="1" hangingPunct="1">
              <a:spcBef>
                <a:spcPts val="0"/>
              </a:spcBef>
            </a:pPr>
            <a:r>
              <a:rPr lang="en-US" dirty="0" err="1">
                <a:latin typeface="Arial"/>
                <a:ea typeface="MS PGothic"/>
                <a:cs typeface="Arial"/>
              </a:rPr>
              <a:t>Profundidad</a:t>
            </a:r>
            <a:r>
              <a:rPr lang="en-US" dirty="0">
                <a:latin typeface="Arial"/>
                <a:ea typeface="MS PGothic"/>
                <a:cs typeface="Arial"/>
              </a:rPr>
              <a:t> y </a:t>
            </a:r>
            <a:r>
              <a:rPr lang="en-US" dirty="0" err="1">
                <a:latin typeface="Arial"/>
                <a:ea typeface="MS PGothic"/>
                <a:cs typeface="Arial"/>
              </a:rPr>
              <a:t>tipo</a:t>
            </a:r>
            <a:r>
              <a:rPr lang="en-US" dirty="0">
                <a:latin typeface="Arial"/>
                <a:ea typeface="MS PGothic"/>
                <a:cs typeface="Arial"/>
              </a:rPr>
              <a:t> de </a:t>
            </a:r>
            <a:r>
              <a:rPr lang="en-US" dirty="0" err="1">
                <a:latin typeface="Arial"/>
                <a:ea typeface="MS PGothic"/>
                <a:cs typeface="Arial"/>
              </a:rPr>
              <a:t>fondo</a:t>
            </a:r>
            <a:endParaRPr lang="en-US" dirty="0">
              <a:latin typeface="Arial"/>
              <a:ea typeface="MS PGothic"/>
              <a:cs typeface="Arial"/>
            </a:endParaRPr>
          </a:p>
          <a:p>
            <a:pPr lvl="1" eaLnBrk="1" hangingPunct="1">
              <a:spcBef>
                <a:spcPts val="0"/>
              </a:spcBef>
            </a:pPr>
            <a:endParaRPr lang="en-US" dirty="0">
              <a:latin typeface="Arial" charset="0"/>
              <a:ea typeface="MS PGothic" charset="0"/>
            </a:endParaRPr>
          </a:p>
          <a:p>
            <a:pPr lvl="1" eaLnBrk="1" hangingPunct="1">
              <a:spcBef>
                <a:spcPts val="0"/>
              </a:spcBef>
            </a:pPr>
            <a:r>
              <a:rPr lang="es-ES" dirty="0">
                <a:latin typeface="Arial" charset="0"/>
                <a:ea typeface="MS PGothic" charset="0"/>
              </a:rPr>
              <a:t>Dirección del viento y la corriente</a:t>
            </a:r>
            <a:endParaRPr lang="en-US" dirty="0">
              <a:latin typeface="Arial" charset="0"/>
              <a:ea typeface="MS PGothic" charset="0"/>
            </a:endParaRP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a:p>
        </p:txBody>
      </p:sp>
      <p:pic>
        <p:nvPicPr>
          <p:cNvPr id="1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a:p>
        </p:txBody>
      </p:sp>
      <p:grpSp>
        <p:nvGrpSpPr>
          <p:cNvPr id="10" name="Group 3"/>
          <p:cNvGrpSpPr>
            <a:grpSpLocks/>
          </p:cNvGrpSpPr>
          <p:nvPr/>
        </p:nvGrpSpPr>
        <p:grpSpPr bwMode="auto">
          <a:xfrm>
            <a:off x="5009072" y="2263702"/>
            <a:ext cx="4191000" cy="4277996"/>
            <a:chOff x="1200" y="1056"/>
            <a:chExt cx="3160" cy="3120"/>
          </a:xfrm>
        </p:grpSpPr>
        <p:sp>
          <p:nvSpPr>
            <p:cNvPr id="13" name="Oval 4"/>
            <p:cNvSpPr>
              <a:spLocks noChangeArrowheads="1"/>
            </p:cNvSpPr>
            <p:nvPr/>
          </p:nvSpPr>
          <p:spPr bwMode="auto">
            <a:xfrm>
              <a:off x="1424" y="1064"/>
              <a:ext cx="2928" cy="2928"/>
            </a:xfrm>
            <a:prstGeom prst="ellipse">
              <a:avLst/>
            </a:prstGeom>
            <a:noFill/>
            <a:ln w="79375">
              <a:solidFill>
                <a:schemeClr val="tx1"/>
              </a:solidFill>
              <a:round/>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p>
          </p:txBody>
        </p:sp>
        <p:grpSp>
          <p:nvGrpSpPr>
            <p:cNvPr id="14" name="Group 5"/>
            <p:cNvGrpSpPr>
              <a:grpSpLocks/>
            </p:cNvGrpSpPr>
            <p:nvPr/>
          </p:nvGrpSpPr>
          <p:grpSpPr bwMode="auto">
            <a:xfrm>
              <a:off x="2640" y="1056"/>
              <a:ext cx="480" cy="3120"/>
              <a:chOff x="2640" y="1056"/>
              <a:chExt cx="480" cy="3120"/>
            </a:xfrm>
          </p:grpSpPr>
          <p:grpSp>
            <p:nvGrpSpPr>
              <p:cNvPr id="28" name="Group 6"/>
              <p:cNvGrpSpPr>
                <a:grpSpLocks/>
              </p:cNvGrpSpPr>
              <p:nvPr/>
            </p:nvGrpSpPr>
            <p:grpSpPr bwMode="auto">
              <a:xfrm>
                <a:off x="2640" y="1056"/>
                <a:ext cx="480" cy="3120"/>
                <a:chOff x="2640" y="1056"/>
                <a:chExt cx="480" cy="3120"/>
              </a:xfrm>
            </p:grpSpPr>
            <p:sp>
              <p:nvSpPr>
                <p:cNvPr id="30" name="AutoShape 7"/>
                <p:cNvSpPr>
                  <a:spLocks noChangeArrowheads="1"/>
                </p:cNvSpPr>
                <p:nvPr/>
              </p:nvSpPr>
              <p:spPr bwMode="auto">
                <a:xfrm rot="-5400000">
                  <a:off x="2280" y="1416"/>
                  <a:ext cx="1200" cy="480"/>
                </a:xfrm>
                <a:prstGeom prst="leftArrow">
                  <a:avLst>
                    <a:gd name="adj1" fmla="val 50000"/>
                    <a:gd name="adj2" fmla="val 62500"/>
                  </a:avLst>
                </a:prstGeom>
                <a:solidFill>
                  <a:schemeClr val="tx1"/>
                </a:solidFill>
                <a:ln>
                  <a:noFill/>
                </a:ln>
                <a:extLst>
                  <a:ext uri="{91240B29-F687-4f45-9708-019B960494DF}">
                    <a14:hiddenLine xmlns="" xmlns:a14="http://schemas.microsoft.com/office/drawing/2010/main" w="28575">
                      <a:solidFill>
                        <a:srgbClr val="000000"/>
                      </a:solidFill>
                      <a:miter lim="800000"/>
                      <a:headEnd/>
                      <a:tailEnd type="none" w="med" len="lg"/>
                    </a14:hiddenLine>
                  </a:ext>
                </a:extLst>
              </p:spPr>
              <p:txBody>
                <a:bodyPr wrap="none" anchor="ctr"/>
                <a:lstStyle/>
                <a:p>
                  <a:pPr algn="ctr" eaLnBrk="1" hangingPunct="1"/>
                  <a:r>
                    <a:rPr lang="en-US" sz="2400" b="1" dirty="0">
                      <a:solidFill>
                        <a:schemeClr val="bg1"/>
                      </a:solidFill>
                    </a:rPr>
                    <a:t>wind</a:t>
                  </a:r>
                </a:p>
              </p:txBody>
            </p:sp>
            <p:pic>
              <p:nvPicPr>
                <p:cNvPr id="31" name="Picture 8" descr="anchor boat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07" y="2640"/>
                  <a:ext cx="346" cy="1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9" name="Line 9"/>
              <p:cNvSpPr>
                <a:spLocks noChangeShapeType="1"/>
              </p:cNvSpPr>
              <p:nvPr/>
            </p:nvSpPr>
            <p:spPr bwMode="auto">
              <a:xfrm flipV="1">
                <a:off x="2880" y="2640"/>
                <a:ext cx="0" cy="81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17" name="Group 10"/>
            <p:cNvGrpSpPr>
              <a:grpSpLocks/>
            </p:cNvGrpSpPr>
            <p:nvPr/>
          </p:nvGrpSpPr>
          <p:grpSpPr bwMode="auto">
            <a:xfrm>
              <a:off x="1200" y="1755"/>
              <a:ext cx="3160" cy="2023"/>
              <a:chOff x="1200" y="1755"/>
              <a:chExt cx="3160" cy="2023"/>
            </a:xfrm>
          </p:grpSpPr>
          <p:grpSp>
            <p:nvGrpSpPr>
              <p:cNvPr id="18" name="Group 11"/>
              <p:cNvGrpSpPr>
                <a:grpSpLocks/>
              </p:cNvGrpSpPr>
              <p:nvPr/>
            </p:nvGrpSpPr>
            <p:grpSpPr bwMode="auto">
              <a:xfrm>
                <a:off x="1200" y="2354"/>
                <a:ext cx="3160" cy="480"/>
                <a:chOff x="1200" y="2304"/>
                <a:chExt cx="3160" cy="480"/>
              </a:xfrm>
            </p:grpSpPr>
            <p:sp>
              <p:nvSpPr>
                <p:cNvPr id="26" name="AutoShape 12"/>
                <p:cNvSpPr>
                  <a:spLocks noChangeArrowheads="1"/>
                </p:cNvSpPr>
                <p:nvPr/>
              </p:nvSpPr>
              <p:spPr bwMode="auto">
                <a:xfrm>
                  <a:off x="3160" y="2304"/>
                  <a:ext cx="1200" cy="480"/>
                </a:xfrm>
                <a:prstGeom prst="leftArrow">
                  <a:avLst>
                    <a:gd name="adj1" fmla="val 50000"/>
                    <a:gd name="adj2" fmla="val 62500"/>
                  </a:avLst>
                </a:prstGeom>
                <a:solidFill>
                  <a:schemeClr val="tx1"/>
                </a:solidFill>
                <a:ln>
                  <a:noFill/>
                </a:ln>
                <a:extLst>
                  <a:ext uri="{91240B29-F687-4f45-9708-019B960494DF}">
                    <a14:hiddenLine xmlns="" xmlns:a14="http://schemas.microsoft.com/office/drawing/2010/main" w="28575">
                      <a:solidFill>
                        <a:srgbClr val="000000"/>
                      </a:solidFill>
                      <a:miter lim="800000"/>
                      <a:headEnd/>
                      <a:tailEnd type="none" w="med" len="lg"/>
                    </a14:hiddenLine>
                  </a:ext>
                </a:extLst>
              </p:spPr>
              <p:txBody>
                <a:bodyPr wrap="none" anchor="ctr"/>
                <a:lstStyle/>
                <a:p>
                  <a:pPr algn="ctr" eaLnBrk="1" hangingPunct="1"/>
                  <a:r>
                    <a:rPr lang="en-US" sz="2400" b="1">
                      <a:solidFill>
                        <a:schemeClr val="bg1"/>
                      </a:solidFill>
                    </a:rPr>
                    <a:t>wind</a:t>
                  </a:r>
                </a:p>
              </p:txBody>
            </p:sp>
            <p:pic>
              <p:nvPicPr>
                <p:cNvPr id="27" name="Picture 13" descr="anchor boat2 cop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00" y="2371"/>
                  <a:ext cx="1622" cy="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 name="Group 14"/>
              <p:cNvGrpSpPr>
                <a:grpSpLocks/>
              </p:cNvGrpSpPr>
              <p:nvPr/>
            </p:nvGrpSpPr>
            <p:grpSpPr bwMode="auto">
              <a:xfrm>
                <a:off x="1554" y="1755"/>
                <a:ext cx="2536" cy="2023"/>
                <a:chOff x="1554" y="1755"/>
                <a:chExt cx="2536" cy="2023"/>
              </a:xfrm>
            </p:grpSpPr>
            <p:grpSp>
              <p:nvGrpSpPr>
                <p:cNvPr id="20" name="Group 15"/>
                <p:cNvGrpSpPr>
                  <a:grpSpLocks/>
                </p:cNvGrpSpPr>
                <p:nvPr/>
              </p:nvGrpSpPr>
              <p:grpSpPr bwMode="auto">
                <a:xfrm>
                  <a:off x="1554" y="1755"/>
                  <a:ext cx="2536" cy="2023"/>
                  <a:chOff x="1554" y="1755"/>
                  <a:chExt cx="2536" cy="2023"/>
                </a:xfrm>
              </p:grpSpPr>
              <p:grpSp>
                <p:nvGrpSpPr>
                  <p:cNvPr id="22" name="Group 16"/>
                  <p:cNvGrpSpPr>
                    <a:grpSpLocks/>
                  </p:cNvGrpSpPr>
                  <p:nvPr/>
                </p:nvGrpSpPr>
                <p:grpSpPr bwMode="auto">
                  <a:xfrm>
                    <a:off x="1554" y="1755"/>
                    <a:ext cx="2536" cy="2023"/>
                    <a:chOff x="1584" y="1720"/>
                    <a:chExt cx="2536" cy="2023"/>
                  </a:xfrm>
                </p:grpSpPr>
                <p:sp>
                  <p:nvSpPr>
                    <p:cNvPr id="24" name="AutoShape 17"/>
                    <p:cNvSpPr>
                      <a:spLocks noChangeArrowheads="1"/>
                    </p:cNvSpPr>
                    <p:nvPr/>
                  </p:nvSpPr>
                  <p:spPr bwMode="auto">
                    <a:xfrm rot="-2433830">
                      <a:off x="2920" y="1720"/>
                      <a:ext cx="1200" cy="480"/>
                    </a:xfrm>
                    <a:prstGeom prst="leftArrow">
                      <a:avLst>
                        <a:gd name="adj1" fmla="val 50000"/>
                        <a:gd name="adj2" fmla="val 62500"/>
                      </a:avLst>
                    </a:prstGeom>
                    <a:solidFill>
                      <a:schemeClr val="tx1"/>
                    </a:solidFill>
                    <a:ln>
                      <a:noFill/>
                    </a:ln>
                    <a:extLst>
                      <a:ext uri="{91240B29-F687-4f45-9708-019B960494DF}">
                        <a14:hiddenLine xmlns="" xmlns:a14="http://schemas.microsoft.com/office/drawing/2010/main" w="28575">
                          <a:solidFill>
                            <a:srgbClr val="000000"/>
                          </a:solidFill>
                          <a:miter lim="800000"/>
                          <a:headEnd/>
                          <a:tailEnd type="none" w="med" len="lg"/>
                        </a14:hiddenLine>
                      </a:ext>
                    </a:extLst>
                  </p:spPr>
                  <p:txBody>
                    <a:bodyPr wrap="none" anchor="ctr"/>
                    <a:lstStyle/>
                    <a:p>
                      <a:pPr algn="ctr" eaLnBrk="1" hangingPunct="1"/>
                      <a:r>
                        <a:rPr lang="en-US" sz="2400" b="1">
                          <a:solidFill>
                            <a:schemeClr val="bg1"/>
                          </a:solidFill>
                        </a:rPr>
                        <a:t>wind</a:t>
                      </a:r>
                    </a:p>
                  </p:txBody>
                </p:sp>
                <p:pic>
                  <p:nvPicPr>
                    <p:cNvPr id="25" name="Picture 18" descr="anchor boat3 cop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4" y="2544"/>
                      <a:ext cx="1296" cy="1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 name="Line 19"/>
                  <p:cNvSpPr>
                    <a:spLocks noChangeShapeType="1"/>
                  </p:cNvSpPr>
                  <p:nvPr/>
                </p:nvSpPr>
                <p:spPr bwMode="auto">
                  <a:xfrm flipV="1">
                    <a:off x="2170" y="2635"/>
                    <a:ext cx="662" cy="57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1" name="Line 20"/>
                <p:cNvSpPr>
                  <a:spLocks noChangeShapeType="1"/>
                </p:cNvSpPr>
                <p:nvPr/>
              </p:nvSpPr>
              <p:spPr bwMode="auto">
                <a:xfrm>
                  <a:off x="1968" y="2599"/>
                  <a:ext cx="85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grpSp>
    </p:spTree>
    <p:extLst>
      <p:ext uri="{BB962C8B-B14F-4D97-AF65-F5344CB8AC3E}">
        <p14:creationId xmlns:p14="http://schemas.microsoft.com/office/powerpoint/2010/main" val="3490786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Levantar</a:t>
            </a:r>
            <a:r>
              <a:rPr lang="en-US"/>
              <a:t> </a:t>
            </a:r>
            <a:r>
              <a:rPr lang="en-US" err="1"/>
              <a:t>Ancla</a:t>
            </a:r>
            <a:r>
              <a:rPr lang="en-US"/>
              <a:t> </a:t>
            </a:r>
          </a:p>
        </p:txBody>
      </p:sp>
      <p:sp>
        <p:nvSpPr>
          <p:cNvPr id="3" name="Text Placeholder 2"/>
          <p:cNvSpPr>
            <a:spLocks noGrp="1"/>
          </p:cNvSpPr>
          <p:nvPr>
            <p:ph type="body" idx="1"/>
          </p:nvPr>
        </p:nvSpPr>
        <p:spPr>
          <a:xfrm>
            <a:off x="381000" y="1493838"/>
            <a:ext cx="8229600" cy="639762"/>
          </a:xfrm>
        </p:spPr>
        <p:txBody>
          <a:bodyPr/>
          <a:lstStyle/>
          <a:p>
            <a:r>
              <a:rPr lang="en-US" dirty="0" err="1">
                <a:latin typeface="Arial Black" charset="0"/>
                <a:ea typeface="MS PGothic" charset="0"/>
              </a:rPr>
              <a:t>Recuperando</a:t>
            </a:r>
            <a:r>
              <a:rPr lang="en-US" dirty="0">
                <a:latin typeface="Arial Black" charset="0"/>
                <a:ea typeface="MS PGothic" charset="0"/>
              </a:rPr>
              <a:t> el </a:t>
            </a:r>
            <a:r>
              <a:rPr lang="en-US" dirty="0" err="1">
                <a:latin typeface="Arial Black" charset="0"/>
                <a:ea typeface="MS PGothic" charset="0"/>
              </a:rPr>
              <a:t>ancla</a:t>
            </a:r>
            <a:r>
              <a:rPr lang="en-US" dirty="0">
                <a:latin typeface="Arial Black" charset="0"/>
                <a:ea typeface="MS PGothic" charset="0"/>
              </a:rPr>
              <a:t>:
</a:t>
            </a:r>
            <a:endParaRPr lang="en-US" dirty="0"/>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a:p>
        </p:txBody>
      </p:sp>
      <p:pic>
        <p:nvPicPr>
          <p:cNvPr id="1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a:p>
        </p:txBody>
      </p:sp>
      <p:sp>
        <p:nvSpPr>
          <p:cNvPr id="8" name="TextBox 7"/>
          <p:cNvSpPr txBox="1"/>
          <p:nvPr/>
        </p:nvSpPr>
        <p:spPr>
          <a:xfrm>
            <a:off x="519700" y="2099608"/>
            <a:ext cx="3704860" cy="1938992"/>
          </a:xfrm>
          <a:prstGeom prst="rect">
            <a:avLst/>
          </a:prstGeom>
          <a:noFill/>
        </p:spPr>
        <p:txBody>
          <a:bodyPr wrap="square" rtlCol="0">
            <a:spAutoFit/>
          </a:bodyPr>
          <a:lstStyle/>
          <a:p>
            <a:r>
              <a:rPr lang="en-US" sz="2400" b="1" dirty="0">
                <a:ea typeface="MS PGothic" charset="0"/>
              </a:rPr>
              <a:t>¿</a:t>
            </a:r>
            <a:r>
              <a:rPr lang="en-US" sz="2400" b="1" dirty="0" err="1">
                <a:ea typeface="MS PGothic" charset="0"/>
              </a:rPr>
              <a:t>Cuáles</a:t>
            </a:r>
            <a:r>
              <a:rPr lang="en-US" sz="2400" b="1" dirty="0">
                <a:ea typeface="MS PGothic" charset="0"/>
              </a:rPr>
              <a:t> son los pasos?</a:t>
            </a:r>
          </a:p>
          <a:p>
            <a:endParaRPr lang="en-US" sz="2400" b="1" dirty="0">
              <a:ea typeface="MS PGothic" charset="0"/>
            </a:endParaRPr>
          </a:p>
          <a:p>
            <a:endParaRPr lang="en-US" sz="2400" b="1" dirty="0">
              <a:ea typeface="MS PGothic" charset="0"/>
            </a:endParaRPr>
          </a:p>
          <a:p>
            <a:r>
              <a:rPr lang="en-US" sz="2400" b="1" dirty="0">
                <a:ea typeface="MS PGothic" charset="0"/>
              </a:rPr>
              <a:t>
</a:t>
            </a:r>
            <a:endParaRPr lang="en-US" dirty="0"/>
          </a:p>
        </p:txBody>
      </p:sp>
      <p:pic>
        <p:nvPicPr>
          <p:cNvPr id="32" name="Picture 6" descr="DSC_67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9370" y="2157011"/>
            <a:ext cx="2508250" cy="3771104"/>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480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457200" y="685800"/>
            <a:ext cx="8229600" cy="990599"/>
          </a:xfrm>
        </p:spPr>
        <p:txBody>
          <a:bodyPr/>
          <a:lstStyle/>
          <a:p>
            <a:pPr eaLnBrk="1" hangingPunct="1"/>
            <a:r>
              <a:rPr lang="en-US" err="1"/>
              <a:t>Debe</a:t>
            </a:r>
            <a:r>
              <a:rPr lang="en-US"/>
              <a:t> saber </a:t>
            </a:r>
            <a:r>
              <a:rPr lang="en-US" err="1"/>
              <a:t>como</a:t>
            </a:r>
            <a:r>
              <a:rPr lang="en-US"/>
              <a:t>…</a:t>
            </a:r>
            <a:endParaRPr lang="en-US" sz="2400"/>
          </a:p>
        </p:txBody>
      </p:sp>
      <p:sp>
        <p:nvSpPr>
          <p:cNvPr id="109571" name="Rectangle 5"/>
          <p:cNvSpPr>
            <a:spLocks noGrp="1" noChangeArrowheads="1"/>
          </p:cNvSpPr>
          <p:nvPr>
            <p:ph idx="1"/>
          </p:nvPr>
        </p:nvSpPr>
        <p:spPr>
          <a:xfrm>
            <a:off x="457200" y="2057400"/>
            <a:ext cx="8229600" cy="3881559"/>
          </a:xfrm>
        </p:spPr>
        <p:txBody>
          <a:bodyPr/>
          <a:lstStyle/>
          <a:p>
            <a:pPr eaLnBrk="1" hangingPunct="1">
              <a:buFont typeface="Wingdings" pitchFamily="2" charset="2"/>
              <a:buChar char=""/>
            </a:pPr>
            <a:r>
              <a:rPr lang="en-US" err="1">
                <a:latin typeface="Arial"/>
                <a:cs typeface="Arial"/>
              </a:rPr>
              <a:t>Explicar</a:t>
            </a:r>
            <a:r>
              <a:rPr lang="en-US">
                <a:latin typeface="Arial"/>
                <a:cs typeface="Arial"/>
              </a:rPr>
              <a:t> </a:t>
            </a:r>
            <a:r>
              <a:rPr lang="en-US" err="1">
                <a:latin typeface="Arial"/>
                <a:cs typeface="Arial"/>
              </a:rPr>
              <a:t>cómo</a:t>
            </a:r>
            <a:r>
              <a:rPr lang="en-US">
                <a:latin typeface="Arial"/>
                <a:cs typeface="Arial"/>
              </a:rPr>
              <a:t> </a:t>
            </a:r>
            <a:r>
              <a:rPr lang="en-US" err="1">
                <a:latin typeface="Arial"/>
                <a:cs typeface="Arial"/>
              </a:rPr>
              <a:t>funciona</a:t>
            </a:r>
            <a:r>
              <a:rPr lang="en-US">
                <a:latin typeface="Arial"/>
                <a:cs typeface="Arial"/>
              </a:rPr>
              <a:t> el </a:t>
            </a:r>
            <a:r>
              <a:rPr lang="en-US" err="1">
                <a:latin typeface="Arial"/>
                <a:cs typeface="Arial"/>
              </a:rPr>
              <a:t>interruptor</a:t>
            </a:r>
            <a:r>
              <a:rPr lang="en-US">
                <a:latin typeface="Arial"/>
                <a:cs typeface="Arial"/>
              </a:rPr>
              <a:t> del motor</a:t>
            </a:r>
          </a:p>
          <a:p>
            <a:pPr>
              <a:buFont typeface="Wingdings" pitchFamily="2" charset="2"/>
              <a:buChar char=""/>
            </a:pPr>
            <a:r>
              <a:rPr lang="en-US" err="1">
                <a:latin typeface="Arial"/>
                <a:cs typeface="Arial"/>
              </a:rPr>
              <a:t>Explicar</a:t>
            </a:r>
            <a:r>
              <a:rPr lang="en-US">
                <a:latin typeface="Arial"/>
                <a:cs typeface="Arial"/>
              </a:rPr>
              <a:t> </a:t>
            </a:r>
            <a:r>
              <a:rPr lang="en-US" err="1">
                <a:latin typeface="Arial"/>
                <a:cs typeface="Arial"/>
              </a:rPr>
              <a:t>cómo</a:t>
            </a:r>
            <a:r>
              <a:rPr lang="en-US">
                <a:latin typeface="Arial"/>
                <a:cs typeface="Arial"/>
              </a:rPr>
              <a:t> </a:t>
            </a:r>
            <a:r>
              <a:rPr lang="en-US" err="1">
                <a:latin typeface="Arial"/>
                <a:cs typeface="Arial"/>
              </a:rPr>
              <a:t>utilizar</a:t>
            </a:r>
            <a:r>
              <a:rPr lang="en-US">
                <a:latin typeface="Arial"/>
                <a:cs typeface="Arial"/>
              </a:rPr>
              <a:t> la </a:t>
            </a:r>
            <a:r>
              <a:rPr lang="en-US" err="1">
                <a:latin typeface="Arial"/>
                <a:cs typeface="Arial"/>
              </a:rPr>
              <a:t>brujula</a:t>
            </a:r>
            <a:r>
              <a:rPr lang="en-US">
                <a:latin typeface="Arial"/>
                <a:cs typeface="Arial"/>
              </a:rPr>
              <a:t> y leer una carta </a:t>
            </a:r>
            <a:r>
              <a:rPr lang="en-US" err="1">
                <a:latin typeface="Arial"/>
                <a:cs typeface="Arial"/>
              </a:rPr>
              <a:t>náutica</a:t>
            </a:r>
            <a:endParaRPr lang="es-ES"/>
          </a:p>
          <a:p>
            <a:r>
              <a:rPr lang="en-US" err="1">
                <a:latin typeface="Arial"/>
                <a:cs typeface="Arial"/>
              </a:rPr>
              <a:t>Explicar</a:t>
            </a:r>
            <a:r>
              <a:rPr lang="en-US">
                <a:latin typeface="Arial"/>
                <a:cs typeface="Arial"/>
              </a:rPr>
              <a:t> </a:t>
            </a:r>
            <a:r>
              <a:rPr lang="en-US" err="1">
                <a:latin typeface="Arial"/>
                <a:cs typeface="Arial"/>
              </a:rPr>
              <a:t>como</a:t>
            </a:r>
            <a:r>
              <a:rPr lang="en-US">
                <a:latin typeface="Arial"/>
                <a:cs typeface="Arial"/>
              </a:rPr>
              <a:t> </a:t>
            </a:r>
            <a:r>
              <a:rPr lang="en-US" err="1">
                <a:latin typeface="Arial"/>
                <a:cs typeface="Arial"/>
              </a:rPr>
              <a:t>encarar</a:t>
            </a:r>
            <a:r>
              <a:rPr lang="en-US">
                <a:latin typeface="Arial"/>
                <a:cs typeface="Arial"/>
              </a:rPr>
              <a:t> </a:t>
            </a:r>
            <a:r>
              <a:rPr lang="en-US" err="1">
                <a:latin typeface="Arial"/>
                <a:cs typeface="Arial"/>
              </a:rPr>
              <a:t>varios</a:t>
            </a:r>
            <a:r>
              <a:rPr lang="en-US">
                <a:latin typeface="Arial"/>
                <a:cs typeface="Arial"/>
              </a:rPr>
              <a:t> </a:t>
            </a:r>
            <a:r>
              <a:rPr lang="en-US" err="1">
                <a:latin typeface="Arial"/>
                <a:cs typeface="Arial"/>
              </a:rPr>
              <a:t>peligros</a:t>
            </a:r>
            <a:r>
              <a:rPr lang="en-US">
                <a:latin typeface="Arial"/>
                <a:cs typeface="Arial"/>
              </a:rPr>
              <a:t>: </a:t>
            </a:r>
            <a:r>
              <a:rPr lang="en-US" err="1">
                <a:latin typeface="Arial"/>
                <a:cs typeface="Arial"/>
              </a:rPr>
              <a:t>represas</a:t>
            </a:r>
            <a:r>
              <a:rPr lang="en-US">
                <a:latin typeface="Arial"/>
                <a:cs typeface="Arial"/>
              </a:rPr>
              <a:t>, </a:t>
            </a:r>
            <a:r>
              <a:rPr lang="en-US" err="1">
                <a:latin typeface="Arial"/>
                <a:cs typeface="Arial"/>
              </a:rPr>
              <a:t>exclusas</a:t>
            </a:r>
            <a:r>
              <a:rPr lang="en-US">
                <a:latin typeface="Arial"/>
                <a:cs typeface="Arial"/>
              </a:rPr>
              <a:t> o </a:t>
            </a:r>
            <a:r>
              <a:rPr lang="en-US" err="1">
                <a:latin typeface="Arial"/>
                <a:cs typeface="Arial"/>
              </a:rPr>
              <a:t>puentes</a:t>
            </a:r>
            <a:r>
              <a:rPr lang="en-US">
                <a:latin typeface="Arial"/>
                <a:cs typeface="Arial"/>
              </a:rPr>
              <a:t> y </a:t>
            </a:r>
            <a:r>
              <a:rPr lang="en-US" err="1">
                <a:latin typeface="Arial"/>
                <a:cs typeface="Arial"/>
              </a:rPr>
              <a:t>cambios</a:t>
            </a:r>
            <a:r>
              <a:rPr lang="en-US">
                <a:latin typeface="Arial"/>
                <a:cs typeface="Arial"/>
              </a:rPr>
              <a:t> de </a:t>
            </a:r>
            <a:r>
              <a:rPr lang="en-US" err="1">
                <a:latin typeface="Arial"/>
                <a:cs typeface="Arial"/>
              </a:rPr>
              <a:t>niveles</a:t>
            </a:r>
            <a:r>
              <a:rPr lang="en-US">
                <a:latin typeface="Arial"/>
                <a:cs typeface="Arial"/>
              </a:rPr>
              <a:t> de </a:t>
            </a:r>
            <a:r>
              <a:rPr lang="en-US" err="1">
                <a:latin typeface="Arial"/>
                <a:cs typeface="Arial"/>
              </a:rPr>
              <a:t>agua</a:t>
            </a:r>
            <a:endParaRPr lang="en-US"/>
          </a:p>
          <a:p>
            <a:pPr marL="346075" indent="-346075">
              <a:buFont typeface="Wingdings" pitchFamily="2" charset="2"/>
              <a:buChar char="u"/>
            </a:pPr>
            <a:endParaRPr lang="en-US">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18074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533400" y="152400"/>
            <a:ext cx="8229600" cy="990600"/>
          </a:xfrm>
        </p:spPr>
        <p:txBody>
          <a:bodyPr/>
          <a:lstStyle/>
          <a:p>
            <a:r>
              <a:rPr lang="es-ES"/>
              <a:t>Cómo operar una PWC / Moto Acuática</a:t>
            </a:r>
            <a:endParaRPr lang="en-US"/>
          </a:p>
        </p:txBody>
      </p:sp>
      <p:sp>
        <p:nvSpPr>
          <p:cNvPr id="141315" name="Text Placeholder 5"/>
          <p:cNvSpPr>
            <a:spLocks noGrp="1"/>
          </p:cNvSpPr>
          <p:nvPr>
            <p:ph type="body" idx="1"/>
          </p:nvPr>
        </p:nvSpPr>
        <p:spPr>
          <a:xfrm>
            <a:off x="2057400" y="1255713"/>
            <a:ext cx="6629400" cy="639762"/>
          </a:xfrm>
        </p:spPr>
        <p:txBody>
          <a:bodyPr/>
          <a:lstStyle/>
          <a:p>
            <a:r>
              <a:rPr lang="es-ES">
                <a:latin typeface="Arial" charset="0"/>
                <a:cs typeface="Arial" charset="0"/>
              </a:rPr>
              <a:t>Dirección y detención de un PWC
</a:t>
            </a:r>
            <a:endParaRPr lang="en-US">
              <a:latin typeface="Arial" charset="0"/>
              <a:cs typeface="Arial" charset="0"/>
            </a:endParaRPr>
          </a:p>
        </p:txBody>
      </p:sp>
      <p:sp>
        <p:nvSpPr>
          <p:cNvPr id="139268" name="Content Placeholder 2"/>
          <p:cNvSpPr>
            <a:spLocks noGrp="1"/>
          </p:cNvSpPr>
          <p:nvPr>
            <p:ph sz="half" idx="2"/>
          </p:nvPr>
        </p:nvSpPr>
        <p:spPr>
          <a:xfrm>
            <a:off x="457200" y="1600200"/>
            <a:ext cx="8229600" cy="4246563"/>
          </a:xfrm>
        </p:spPr>
        <p:txBody>
          <a:bodyPr/>
          <a:lstStyle/>
          <a:p>
            <a:r>
              <a:rPr lang="en-US" dirty="0">
                <a:latin typeface="Arial" charset="0"/>
                <a:cs typeface="Arial" charset="0"/>
              </a:rPr>
              <a:t> </a:t>
            </a:r>
            <a:r>
              <a:rPr lang="es-ES" dirty="0">
                <a:latin typeface="Arial" charset="0"/>
                <a:cs typeface="Arial" charset="0"/>
              </a:rPr>
              <a:t>La mayoría de las embarcaciones de propulsión a chorro como </a:t>
            </a:r>
            <a:r>
              <a:rPr lang="en-US" dirty="0">
                <a:latin typeface="Arial" charset="0"/>
                <a:cs typeface="Arial" charset="0"/>
              </a:rPr>
              <a:t>las </a:t>
            </a:r>
            <a:r>
              <a:rPr lang="en-US" dirty="0" err="1">
                <a:latin typeface="Arial" charset="0"/>
                <a:cs typeface="Arial" charset="0"/>
              </a:rPr>
              <a:t>motos</a:t>
            </a:r>
            <a:r>
              <a:rPr lang="en-US" dirty="0">
                <a:latin typeface="Arial" charset="0"/>
                <a:cs typeface="Arial" charset="0"/>
              </a:rPr>
              <a:t> </a:t>
            </a:r>
            <a:r>
              <a:rPr lang="en-US" dirty="0" err="1">
                <a:latin typeface="Arial" charset="0"/>
                <a:cs typeface="Arial" charset="0"/>
              </a:rPr>
              <a:t>acuáticas</a:t>
            </a:r>
            <a:r>
              <a:rPr lang="en-US" dirty="0">
                <a:latin typeface="Arial" charset="0"/>
                <a:cs typeface="Arial" charset="0"/>
              </a:rPr>
              <a:t> </a:t>
            </a:r>
            <a:r>
              <a:rPr lang="es-ES" dirty="0">
                <a:latin typeface="Arial" charset="0"/>
                <a:cs typeface="Arial" charset="0"/>
              </a:rPr>
              <a:t>y otros, deben tener potencia para mantener el gobierno, </a:t>
            </a:r>
            <a:r>
              <a:rPr lang="en-US" dirty="0">
                <a:latin typeface="Arial" charset="0"/>
                <a:cs typeface="Arial" charset="0"/>
              </a:rPr>
              <a:t>control y la </a:t>
            </a:r>
            <a:r>
              <a:rPr lang="en-US" dirty="0" err="1">
                <a:latin typeface="Arial" charset="0"/>
                <a:cs typeface="Arial" charset="0"/>
              </a:rPr>
              <a:t>dirección</a:t>
            </a:r>
            <a:endParaRPr lang="en-US" dirty="0">
              <a:latin typeface="Arial" charset="0"/>
              <a:cs typeface="Arial" charset="0"/>
            </a:endParaRPr>
          </a:p>
        </p:txBody>
      </p:sp>
      <p:sp>
        <p:nvSpPr>
          <p:cNvPr id="139269" name="TextBox 6"/>
          <p:cNvSpPr txBox="1">
            <a:spLocks noChangeArrowheads="1"/>
          </p:cNvSpPr>
          <p:nvPr/>
        </p:nvSpPr>
        <p:spPr bwMode="auto">
          <a:xfrm>
            <a:off x="914400" y="5410200"/>
            <a:ext cx="6553200" cy="707886"/>
          </a:xfrm>
          <a:prstGeom prst="rect">
            <a:avLst/>
          </a:prstGeom>
          <a:noFill/>
          <a:ln w="9525">
            <a:noFill/>
            <a:miter lim="800000"/>
            <a:headEnd/>
            <a:tailEnd/>
          </a:ln>
        </p:spPr>
        <p:txBody>
          <a:bodyPr wrap="square">
            <a:spAutoFit/>
          </a:bodyPr>
          <a:lstStyle/>
          <a:p>
            <a:pPr algn="ctr"/>
            <a:r>
              <a:rPr lang="es-ES" sz="2000" b="1" dirty="0">
                <a:cs typeface="Arial" charset="0"/>
              </a:rPr>
              <a:t>El operador mantiene presión en la palanca del acelerador y dirige la moto hacia delante</a:t>
            </a:r>
            <a:r>
              <a:rPr lang="en-US" sz="2000" b="1" dirty="0">
                <a:cs typeface="Arial" charset="0"/>
              </a:rPr>
              <a:t>.</a:t>
            </a:r>
          </a:p>
        </p:txBody>
      </p:sp>
      <p:pic>
        <p:nvPicPr>
          <p:cNvPr id="139270" name="Picture 4" descr="pwc_steering_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3200400"/>
            <a:ext cx="3886200" cy="2133599"/>
          </a:xfrm>
          <a:prstGeom prst="rect">
            <a:avLst/>
          </a:prstGeom>
          <a:noFill/>
          <a:ln w="9525">
            <a:noFill/>
            <a:miter lim="800000"/>
            <a:headEnd/>
            <a:tailEnd/>
          </a:ln>
        </p:spPr>
      </p:pic>
      <p:pic>
        <p:nvPicPr>
          <p:cNvPr id="9"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233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2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309161" y="330258"/>
            <a:ext cx="8229600" cy="1143000"/>
          </a:xfrm>
        </p:spPr>
        <p:txBody>
          <a:bodyPr/>
          <a:lstStyle/>
          <a:p>
            <a:r>
              <a:rPr lang="en-US"/>
              <a:t> Operando una </a:t>
            </a:r>
            <a:r>
              <a:rPr lang="en-US" err="1"/>
              <a:t>Embarcación</a:t>
            </a:r>
            <a:r>
              <a:rPr lang="en-US"/>
              <a:t> Personal /  PWC / Moto </a:t>
            </a:r>
            <a:r>
              <a:rPr lang="en-US" err="1"/>
              <a:t>Acuática</a:t>
            </a:r>
            <a:r>
              <a:rPr lang="en-US"/>
              <a:t>
</a:t>
            </a:r>
          </a:p>
        </p:txBody>
      </p:sp>
      <p:sp>
        <p:nvSpPr>
          <p:cNvPr id="140291" name="Content Placeholder 8"/>
          <p:cNvSpPr>
            <a:spLocks noGrp="1"/>
          </p:cNvSpPr>
          <p:nvPr>
            <p:ph idx="1"/>
          </p:nvPr>
        </p:nvSpPr>
        <p:spPr>
          <a:xfrm>
            <a:off x="609600" y="5257799"/>
            <a:ext cx="8077200" cy="1419226"/>
          </a:xfrm>
        </p:spPr>
        <p:txBody>
          <a:bodyPr/>
          <a:lstStyle/>
          <a:p>
            <a:r>
              <a:rPr lang="es-ES" dirty="0">
                <a:latin typeface="Arial"/>
                <a:cs typeface="Arial"/>
              </a:rPr>
              <a:t> Los PWC más </a:t>
            </a:r>
            <a:r>
              <a:rPr lang="es-ES" sz="2400" dirty="0">
                <a:latin typeface="Arial"/>
                <a:cs typeface="Arial"/>
              </a:rPr>
              <a:t>modernos</a:t>
            </a:r>
            <a:r>
              <a:rPr lang="es-ES" dirty="0">
                <a:latin typeface="Arial"/>
                <a:cs typeface="Arial"/>
              </a:rPr>
              <a:t> y recientes permiten un poco más de gobierno adicional fuera del acelerador</a:t>
            </a:r>
            <a:endParaRPr lang="en-US" dirty="0">
              <a:latin typeface="Arial"/>
              <a:cs typeface="Arial"/>
            </a:endParaRPr>
          </a:p>
        </p:txBody>
      </p:sp>
      <p:pic>
        <p:nvPicPr>
          <p:cNvPr id="140292" name="Picture 3" descr="pwc_steering_0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6313" y="1219200"/>
            <a:ext cx="4033837" cy="2817813"/>
          </a:xfrm>
          <a:prstGeom prst="rect">
            <a:avLst/>
          </a:prstGeom>
          <a:noFill/>
          <a:ln w="9525">
            <a:noFill/>
            <a:miter lim="800000"/>
            <a:headEnd/>
            <a:tailEnd/>
          </a:ln>
        </p:spPr>
      </p:pic>
      <p:sp>
        <p:nvSpPr>
          <p:cNvPr id="140293" name="TextBox 6"/>
          <p:cNvSpPr txBox="1">
            <a:spLocks noChangeArrowheads="1"/>
          </p:cNvSpPr>
          <p:nvPr/>
        </p:nvSpPr>
        <p:spPr bwMode="auto">
          <a:xfrm>
            <a:off x="595313" y="3940175"/>
            <a:ext cx="3429000" cy="708025"/>
          </a:xfrm>
          <a:prstGeom prst="rect">
            <a:avLst/>
          </a:prstGeom>
          <a:noFill/>
          <a:ln w="9525">
            <a:noFill/>
            <a:miter lim="800000"/>
            <a:headEnd/>
            <a:tailEnd/>
          </a:ln>
        </p:spPr>
        <p:txBody>
          <a:bodyPr>
            <a:spAutoFit/>
          </a:bodyPr>
          <a:lstStyle/>
          <a:p>
            <a:pPr algn="ctr"/>
            <a:r>
              <a:rPr lang="en-US" sz="2000" b="1" dirty="0">
                <a:cs typeface="Arial" charset="0"/>
              </a:rPr>
              <a:t>El </a:t>
            </a:r>
            <a:r>
              <a:rPr lang="en-US" sz="2000" b="1" dirty="0" err="1">
                <a:cs typeface="Arial" charset="0"/>
              </a:rPr>
              <a:t>operador</a:t>
            </a:r>
            <a:r>
              <a:rPr lang="en-US" sz="2000" b="1" dirty="0">
                <a:cs typeface="Arial" charset="0"/>
              </a:rPr>
              <a:t> </a:t>
            </a:r>
            <a:r>
              <a:rPr lang="en-US" sz="2000" b="1" dirty="0" err="1">
                <a:cs typeface="Arial" charset="0"/>
              </a:rPr>
              <a:t>libera</a:t>
            </a:r>
            <a:r>
              <a:rPr lang="en-US" sz="2000" b="1" dirty="0">
                <a:cs typeface="Arial" charset="0"/>
              </a:rPr>
              <a:t>/</a:t>
            </a:r>
            <a:r>
              <a:rPr lang="en-US" sz="2000" b="1" dirty="0" err="1">
                <a:cs typeface="Arial" charset="0"/>
              </a:rPr>
              <a:t>suelta</a:t>
            </a:r>
            <a:r>
              <a:rPr lang="en-US" sz="2000" b="1" dirty="0">
                <a:cs typeface="Arial" charset="0"/>
              </a:rPr>
              <a:t> 
la </a:t>
            </a:r>
            <a:r>
              <a:rPr lang="en-US" sz="2000" b="1" dirty="0" err="1">
                <a:cs typeface="Arial" charset="0"/>
              </a:rPr>
              <a:t>palanca</a:t>
            </a:r>
            <a:r>
              <a:rPr lang="en-US" sz="2000" b="1" dirty="0">
                <a:cs typeface="Arial" charset="0"/>
              </a:rPr>
              <a:t> del </a:t>
            </a:r>
            <a:r>
              <a:rPr lang="en-US" sz="2000" b="1" dirty="0" err="1">
                <a:cs typeface="Arial" charset="0"/>
              </a:rPr>
              <a:t>acelerador</a:t>
            </a:r>
            <a:endParaRPr lang="en-US" sz="2000" b="1" dirty="0">
              <a:cs typeface="Arial" charset="0"/>
            </a:endParaRPr>
          </a:p>
        </p:txBody>
      </p:sp>
      <p:sp>
        <p:nvSpPr>
          <p:cNvPr id="140294" name="TextBox 7"/>
          <p:cNvSpPr txBox="1">
            <a:spLocks noChangeArrowheads="1"/>
          </p:cNvSpPr>
          <p:nvPr/>
        </p:nvSpPr>
        <p:spPr bwMode="auto">
          <a:xfrm>
            <a:off x="4481513" y="3933825"/>
            <a:ext cx="4433887" cy="1015663"/>
          </a:xfrm>
          <a:prstGeom prst="rect">
            <a:avLst/>
          </a:prstGeom>
          <a:noFill/>
          <a:ln w="9525">
            <a:noFill/>
            <a:miter lim="800000"/>
            <a:headEnd/>
            <a:tailEnd/>
          </a:ln>
        </p:spPr>
        <p:txBody>
          <a:bodyPr wrap="square">
            <a:spAutoFit/>
          </a:bodyPr>
          <a:lstStyle/>
          <a:p>
            <a:pPr algn="ctr"/>
            <a:r>
              <a:rPr lang="en-US" sz="2000" b="1" dirty="0">
                <a:cs typeface="Arial" charset="0"/>
              </a:rPr>
              <a:t>El PWC </a:t>
            </a:r>
            <a:r>
              <a:rPr lang="en-US" sz="2000" b="1" dirty="0" err="1">
                <a:cs typeface="Arial" charset="0"/>
              </a:rPr>
              <a:t>puede</a:t>
            </a:r>
            <a:r>
              <a:rPr lang="en-US" sz="2000" b="1" dirty="0">
                <a:cs typeface="Arial" charset="0"/>
              </a:rPr>
              <a:t> </a:t>
            </a:r>
            <a:r>
              <a:rPr lang="en-US" sz="2000" b="1" dirty="0" err="1">
                <a:cs typeface="Arial" charset="0"/>
              </a:rPr>
              <a:t>seguir</a:t>
            </a:r>
            <a:r>
              <a:rPr lang="en-US" sz="2000" b="1" dirty="0">
                <a:cs typeface="Arial" charset="0"/>
              </a:rPr>
              <a:t> recto</a:t>
            </a:r>
            <a:r>
              <a:rPr lang="es-ES" sz="2000" b="1" dirty="0">
                <a:cs typeface="Arial" charset="0"/>
              </a:rPr>
              <a:t> a pesar de que el operador está tratando de girar a ambos lados</a:t>
            </a:r>
            <a:endParaRPr lang="en-US" sz="2000" b="1" dirty="0">
              <a:cs typeface="Arial" charset="0"/>
            </a:endParaRPr>
          </a:p>
        </p:txBody>
      </p:sp>
      <p:pic>
        <p:nvPicPr>
          <p:cNvPr id="142343" name="Picture 5" descr="pwc_steering_0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371600"/>
            <a:ext cx="4405313" cy="2590800"/>
          </a:xfrm>
          <a:prstGeom prst="rect">
            <a:avLst/>
          </a:prstGeom>
          <a:noFill/>
          <a:ln w="9525">
            <a:noFill/>
            <a:miter lim="800000"/>
            <a:headEnd/>
            <a:tailEnd/>
          </a:ln>
        </p:spPr>
      </p:pic>
      <p:pic>
        <p:nvPicPr>
          <p:cNvPr id="10"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1889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P spid="140293" grpId="0"/>
      <p:bldP spid="14029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3"/>
          <p:cNvSpPr>
            <a:spLocks noGrp="1"/>
          </p:cNvSpPr>
          <p:nvPr>
            <p:ph type="title"/>
          </p:nvPr>
        </p:nvSpPr>
        <p:spPr>
          <a:xfrm>
            <a:off x="228600" y="157041"/>
            <a:ext cx="8229600" cy="1143000"/>
          </a:xfrm>
        </p:spPr>
        <p:txBody>
          <a:bodyPr/>
          <a:lstStyle/>
          <a:p>
            <a:r>
              <a:rPr lang="en-US" dirty="0"/>
              <a:t>                                        Operando </a:t>
            </a:r>
            <a:r>
              <a:rPr lang="en-US" dirty="0" err="1"/>
              <a:t>una</a:t>
            </a:r>
            <a:r>
              <a:rPr lang="en-US" dirty="0"/>
              <a:t> </a:t>
            </a:r>
            <a:r>
              <a:rPr lang="en-US" dirty="0" err="1"/>
              <a:t>Embarcación</a:t>
            </a:r>
            <a:r>
              <a:rPr lang="en-US" dirty="0"/>
              <a:t> Personal / Moto </a:t>
            </a:r>
            <a:r>
              <a:rPr lang="en-US" dirty="0" err="1"/>
              <a:t>Acuática</a:t>
            </a:r>
            <a:r>
              <a:rPr lang="en-US" dirty="0"/>
              <a:t> 
</a:t>
            </a:r>
          </a:p>
        </p:txBody>
      </p:sp>
      <p:sp>
        <p:nvSpPr>
          <p:cNvPr id="143363" name="Text Placeholder 4"/>
          <p:cNvSpPr>
            <a:spLocks noGrp="1"/>
          </p:cNvSpPr>
          <p:nvPr>
            <p:ph type="body" idx="1"/>
          </p:nvPr>
        </p:nvSpPr>
        <p:spPr/>
        <p:txBody>
          <a:bodyPr/>
          <a:lstStyle/>
          <a:p>
            <a:r>
              <a:rPr lang="en-US" dirty="0" err="1">
                <a:latin typeface="Arial" charset="0"/>
                <a:cs typeface="Arial" charset="0"/>
              </a:rPr>
              <a:t>Otras</a:t>
            </a:r>
            <a:r>
              <a:rPr lang="en-US" dirty="0">
                <a:latin typeface="Arial" charset="0"/>
                <a:cs typeface="Arial" charset="0"/>
              </a:rPr>
              <a:t> </a:t>
            </a:r>
            <a:r>
              <a:rPr lang="en-US" dirty="0" err="1">
                <a:latin typeface="Arial" charset="0"/>
                <a:cs typeface="Arial" charset="0"/>
              </a:rPr>
              <a:t>consideraciones</a:t>
            </a:r>
            <a:r>
              <a:rPr lang="en-US" dirty="0">
                <a:latin typeface="Arial" charset="0"/>
                <a:cs typeface="Arial" charset="0"/>
              </a:rPr>
              <a:t>
</a:t>
            </a:r>
          </a:p>
        </p:txBody>
      </p:sp>
      <p:sp>
        <p:nvSpPr>
          <p:cNvPr id="141316" name="Content Placeholder 5"/>
          <p:cNvSpPr>
            <a:spLocks noGrp="1"/>
          </p:cNvSpPr>
          <p:nvPr>
            <p:ph sz="half" idx="2"/>
          </p:nvPr>
        </p:nvSpPr>
        <p:spPr>
          <a:xfrm>
            <a:off x="512284" y="2057400"/>
            <a:ext cx="4953000" cy="4010025"/>
          </a:xfrm>
        </p:spPr>
        <p:txBody>
          <a:bodyPr/>
          <a:lstStyle/>
          <a:p>
            <a:pPr eaLnBrk="1" hangingPunct="1">
              <a:lnSpc>
                <a:spcPct val="105000"/>
              </a:lnSpc>
              <a:spcBef>
                <a:spcPts val="1800"/>
              </a:spcBef>
            </a:pPr>
            <a:r>
              <a:rPr lang="es-US" dirty="0">
                <a:latin typeface="Arial"/>
                <a:cs typeface="Arial"/>
              </a:rPr>
              <a:t>Conozca las regulaciones de su estado
Salvavidas son requisitos para montar en moto acuatica. Asegúrese de que su pasajero pueda sujetarse firmemente.
No siente a nadie enfrente del operador.</a:t>
            </a:r>
          </a:p>
        </p:txBody>
      </p:sp>
      <p:pic>
        <p:nvPicPr>
          <p:cNvPr id="5" name="Picture 6" descr="C:\DOCUME~1\bbullock\LOCALS~1\Temp\VMwareDnD\048d35d4\pwc_adult_chil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1600200"/>
            <a:ext cx="2489200" cy="4010025"/>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250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57200" y="0"/>
            <a:ext cx="8229600" cy="1417638"/>
          </a:xfrm>
        </p:spPr>
        <p:txBody>
          <a:bodyPr/>
          <a:lstStyle/>
          <a:p>
            <a:br>
              <a:rPr lang="en-US" dirty="0"/>
            </a:br>
            <a:r>
              <a:rPr lang="en-US" dirty="0"/>
              <a:t>  Operando </a:t>
            </a:r>
            <a:r>
              <a:rPr lang="en-US" dirty="0" err="1"/>
              <a:t>una</a:t>
            </a:r>
            <a:r>
              <a:rPr lang="en-US" dirty="0"/>
              <a:t> Moto </a:t>
            </a:r>
            <a:r>
              <a:rPr lang="en-US" dirty="0" err="1"/>
              <a:t>Acuática</a:t>
            </a:r>
            <a:r>
              <a:rPr lang="en-US" dirty="0"/>
              <a:t> </a:t>
            </a:r>
          </a:p>
        </p:txBody>
      </p:sp>
      <p:sp>
        <p:nvSpPr>
          <p:cNvPr id="142339" name="Content Placeholder 4"/>
          <p:cNvSpPr>
            <a:spLocks noGrp="1"/>
          </p:cNvSpPr>
          <p:nvPr>
            <p:ph sz="half" idx="2"/>
          </p:nvPr>
        </p:nvSpPr>
        <p:spPr>
          <a:xfrm>
            <a:off x="381000" y="1447800"/>
            <a:ext cx="5510324" cy="4525963"/>
          </a:xfrm>
        </p:spPr>
        <p:txBody>
          <a:bodyPr/>
          <a:lstStyle/>
          <a:p>
            <a:pPr eaLnBrk="1" hangingPunct="1">
              <a:lnSpc>
                <a:spcPct val="105000"/>
              </a:lnSpc>
              <a:spcBef>
                <a:spcPct val="100000"/>
              </a:spcBef>
            </a:pPr>
            <a:r>
              <a:rPr lang="es-ES" dirty="0">
                <a:latin typeface="Arial"/>
                <a:cs typeface="Arial"/>
              </a:rPr>
              <a:t>Mantenga las manos, los pies, la ropa y cabellos alejados del área de entrada de agua a la bomba</a:t>
            </a:r>
          </a:p>
          <a:p>
            <a:pPr eaLnBrk="1" hangingPunct="1">
              <a:lnSpc>
                <a:spcPct val="105000"/>
              </a:lnSpc>
              <a:spcBef>
                <a:spcPct val="100000"/>
              </a:spcBef>
            </a:pPr>
            <a:r>
              <a:rPr lang="es-ES" dirty="0">
                <a:latin typeface="Arial"/>
                <a:cs typeface="Arial"/>
              </a:rPr>
              <a:t>Use un traje de neopreno o </a:t>
            </a:r>
            <a:br>
              <a:rPr lang="es-ES" dirty="0">
                <a:latin typeface="Arial" charset="0"/>
                <a:cs typeface="Arial" charset="0"/>
              </a:rPr>
            </a:br>
            <a:r>
              <a:rPr lang="es-ES" dirty="0">
                <a:latin typeface="Arial"/>
                <a:cs typeface="Arial"/>
              </a:rPr>
              <a:t>ropa que proporcione </a:t>
            </a:r>
            <a:br>
              <a:rPr lang="es-ES" dirty="0">
                <a:latin typeface="Arial" charset="0"/>
                <a:cs typeface="Arial" charset="0"/>
              </a:rPr>
            </a:br>
            <a:r>
              <a:rPr lang="es-ES" dirty="0">
                <a:latin typeface="Arial"/>
                <a:cs typeface="Arial"/>
              </a:rPr>
              <a:t>protección equivalente</a:t>
            </a:r>
            <a:endParaRPr lang="es-ES" dirty="0"/>
          </a:p>
          <a:p>
            <a:pPr eaLnBrk="1" hangingPunct="1">
              <a:lnSpc>
                <a:spcPct val="105000"/>
              </a:lnSpc>
              <a:spcBef>
                <a:spcPct val="100000"/>
              </a:spcBef>
            </a:pPr>
            <a:r>
              <a:rPr lang="es-ES" dirty="0">
                <a:latin typeface="Arial"/>
                <a:cs typeface="Arial"/>
              </a:rPr>
              <a:t>No suba a bordo si el operador esta acelerando </a:t>
            </a:r>
            <a:br>
              <a:rPr lang="es-ES" dirty="0">
                <a:latin typeface="Arial" charset="0"/>
                <a:cs typeface="Arial" charset="0"/>
              </a:rPr>
            </a:br>
            <a:endParaRPr lang="es-ES" dirty="0">
              <a:latin typeface="Arial" charset="0"/>
              <a:cs typeface="Arial" charset="0"/>
            </a:endParaRPr>
          </a:p>
          <a:p>
            <a:pPr eaLnBrk="1" hangingPunct="1">
              <a:lnSpc>
                <a:spcPct val="105000"/>
              </a:lnSpc>
              <a:spcBef>
                <a:spcPct val="100000"/>
              </a:spcBef>
            </a:pPr>
            <a:endParaRPr lang="es-ES" dirty="0">
              <a:latin typeface="Arial" charset="0"/>
              <a:cs typeface="Arial" charset="0"/>
            </a:endParaRPr>
          </a:p>
          <a:p>
            <a:pPr eaLnBrk="1" hangingPunct="1">
              <a:lnSpc>
                <a:spcPct val="105000"/>
              </a:lnSpc>
              <a:spcBef>
                <a:spcPct val="100000"/>
              </a:spcBef>
            </a:pPr>
            <a:endParaRPr lang="es-ES" dirty="0">
              <a:latin typeface="Arial" charset="0"/>
              <a:cs typeface="Arial" charset="0"/>
            </a:endParaRPr>
          </a:p>
        </p:txBody>
      </p:sp>
      <p:pic>
        <p:nvPicPr>
          <p:cNvPr id="142340" name="Picture 3" descr="pwc_jetstrea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2286000"/>
            <a:ext cx="3401976" cy="3429000"/>
          </a:xfrm>
          <a:prstGeom prst="rect">
            <a:avLst/>
          </a:prstGeom>
          <a:noFill/>
          <a:ln w="9525">
            <a:noFill/>
            <a:miter lim="800000"/>
            <a:headEnd/>
            <a:tailEnd/>
          </a:ln>
        </p:spPr>
      </p:pic>
      <p:pic>
        <p:nvPicPr>
          <p:cNvPr id="6"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0097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a:t>Operando una </a:t>
            </a:r>
            <a:r>
              <a:rPr lang="en-US" err="1"/>
              <a:t>Embarcación</a:t>
            </a:r>
            <a:r>
              <a:rPr lang="en-US"/>
              <a:t> Personal / Moto </a:t>
            </a:r>
            <a:r>
              <a:rPr lang="en-US" err="1"/>
              <a:t>Acuática</a:t>
            </a:r>
            <a:r>
              <a:rPr lang="en-US"/>
              <a:t>
</a:t>
            </a:r>
            <a:endParaRPr lang="en-US" sz="2400"/>
          </a:p>
        </p:txBody>
      </p:sp>
      <p:sp>
        <p:nvSpPr>
          <p:cNvPr id="146435" name="Rectangle 3"/>
          <p:cNvSpPr>
            <a:spLocks noGrp="1" noChangeArrowheads="1"/>
          </p:cNvSpPr>
          <p:nvPr>
            <p:ph sz="half" idx="1"/>
          </p:nvPr>
        </p:nvSpPr>
        <p:spPr>
          <a:xfrm>
            <a:off x="4724400" y="1447800"/>
            <a:ext cx="4356690" cy="4191000"/>
          </a:xfrm>
        </p:spPr>
        <p:txBody>
          <a:bodyPr/>
          <a:lstStyle/>
          <a:p>
            <a:pPr eaLnBrk="1" hangingPunct="1">
              <a:lnSpc>
                <a:spcPct val="105000"/>
              </a:lnSpc>
            </a:pPr>
            <a:r>
              <a:rPr lang="es-ES" dirty="0">
                <a:latin typeface="Arial"/>
                <a:cs typeface="Arial"/>
              </a:rPr>
              <a:t>antes de doblar mire a ambos lados y detrás</a:t>
            </a:r>
            <a:endParaRPr lang="en-US" dirty="0">
              <a:latin typeface="Arial"/>
              <a:cs typeface="Arial"/>
            </a:endParaRPr>
          </a:p>
          <a:p>
            <a:pPr>
              <a:lnSpc>
                <a:spcPct val="105000"/>
              </a:lnSpc>
            </a:pPr>
            <a:r>
              <a:rPr lang="es-ES" dirty="0">
                <a:latin typeface="Arial"/>
                <a:cs typeface="Arial"/>
              </a:rPr>
              <a:t>Tenga en cuenta todo el tráfico que le rodea</a:t>
            </a:r>
            <a:endParaRPr lang="en-US" dirty="0">
              <a:latin typeface="Arial"/>
              <a:cs typeface="Arial"/>
            </a:endParaRPr>
          </a:p>
        </p:txBody>
      </p:sp>
      <p:pic>
        <p:nvPicPr>
          <p:cNvPr id="146436" name="Picture 3" descr="pwc_loo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1447800"/>
            <a:ext cx="3271838" cy="4137025"/>
          </a:xfrm>
          <a:prstGeom prst="rect">
            <a:avLst/>
          </a:prstGeom>
          <a:noFill/>
          <a:ln w="9525">
            <a:noFill/>
            <a:miter lim="800000"/>
            <a:headEnd/>
            <a:tailEnd/>
          </a:ln>
        </p:spPr>
      </p:pic>
      <p:pic>
        <p:nvPicPr>
          <p:cNvPr id="7"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03147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a:t> Operando un PWC / Moto </a:t>
            </a:r>
            <a:r>
              <a:rPr lang="en-US" err="1"/>
              <a:t>Acuática</a:t>
            </a:r>
            <a:endParaRPr lang="en-US"/>
          </a:p>
        </p:txBody>
      </p:sp>
      <p:sp>
        <p:nvSpPr>
          <p:cNvPr id="143363" name="Content Placeholder 2"/>
          <p:cNvSpPr>
            <a:spLocks noGrp="1"/>
          </p:cNvSpPr>
          <p:nvPr>
            <p:ph idx="1"/>
          </p:nvPr>
        </p:nvSpPr>
        <p:spPr>
          <a:xfrm>
            <a:off x="457200" y="1600200"/>
            <a:ext cx="4191000" cy="4525963"/>
          </a:xfrm>
        </p:spPr>
        <p:txBody>
          <a:bodyPr/>
          <a:lstStyle/>
          <a:p>
            <a:pPr eaLnBrk="1" hangingPunct="1">
              <a:lnSpc>
                <a:spcPct val="105000"/>
              </a:lnSpc>
            </a:pPr>
            <a:r>
              <a:rPr lang="en-US" dirty="0" err="1">
                <a:latin typeface="Arial" charset="0"/>
                <a:cs typeface="Arial" charset="0"/>
              </a:rPr>
              <a:t>Inspeccione</a:t>
            </a:r>
            <a:r>
              <a:rPr lang="en-US" dirty="0">
                <a:latin typeface="Arial" charset="0"/>
                <a:cs typeface="Arial" charset="0"/>
              </a:rPr>
              <a:t> </a:t>
            </a:r>
            <a:r>
              <a:rPr lang="en-US" dirty="0" err="1">
                <a:latin typeface="Arial" charset="0"/>
                <a:cs typeface="Arial" charset="0"/>
              </a:rPr>
              <a:t>su</a:t>
            </a:r>
            <a:r>
              <a:rPr lang="en-US" dirty="0">
                <a:latin typeface="Arial" charset="0"/>
                <a:cs typeface="Arial" charset="0"/>
              </a:rPr>
              <a:t> </a:t>
            </a:r>
            <a:r>
              <a:rPr lang="en-US" dirty="0" err="1">
                <a:latin typeface="Arial" charset="0"/>
                <a:cs typeface="Arial" charset="0"/>
              </a:rPr>
              <a:t>sistema</a:t>
            </a:r>
            <a:r>
              <a:rPr lang="en-US" dirty="0">
                <a:latin typeface="Arial" charset="0"/>
                <a:cs typeface="Arial" charset="0"/>
              </a:rPr>
              <a:t>  </a:t>
            </a:r>
            <a:r>
              <a:rPr lang="en-US" dirty="0" err="1">
                <a:latin typeface="Arial" charset="0"/>
                <a:cs typeface="Arial" charset="0"/>
              </a:rPr>
              <a:t>electrico</a:t>
            </a:r>
            <a:r>
              <a:rPr lang="en-US" dirty="0">
                <a:latin typeface="Arial" charset="0"/>
                <a:cs typeface="Arial" charset="0"/>
              </a:rPr>
              <a:t>.  No</a:t>
            </a:r>
            <a:r>
              <a:rPr lang="es-ES" dirty="0">
                <a:latin typeface="Arial" charset="0"/>
                <a:cs typeface="Arial" charset="0"/>
              </a:rPr>
              <a:t> se olvide de hacer una “prueba de olor” para vapores de gasolina</a:t>
            </a:r>
            <a:endParaRPr lang="en-US" dirty="0">
              <a:latin typeface="Arial" charset="0"/>
              <a:cs typeface="Arial" charset="0"/>
            </a:endParaRPr>
          </a:p>
          <a:p>
            <a:pPr eaLnBrk="1" hangingPunct="1">
              <a:lnSpc>
                <a:spcPct val="105000"/>
              </a:lnSpc>
            </a:pPr>
            <a:r>
              <a:rPr lang="en-US" dirty="0">
                <a:latin typeface="Arial" charset="0"/>
                <a:cs typeface="Arial" charset="0"/>
              </a:rPr>
              <a:t>Evite </a:t>
            </a:r>
            <a:r>
              <a:rPr lang="en-US" dirty="0" err="1">
                <a:latin typeface="Arial" charset="0"/>
                <a:cs typeface="Arial" charset="0"/>
              </a:rPr>
              <a:t>sobre</a:t>
            </a:r>
            <a:r>
              <a:rPr lang="en-US" dirty="0">
                <a:latin typeface="Arial" charset="0"/>
                <a:cs typeface="Arial" charset="0"/>
              </a:rPr>
              <a:t> </a:t>
            </a:r>
            <a:r>
              <a:rPr lang="en-US" dirty="0" err="1">
                <a:latin typeface="Arial" charset="0"/>
                <a:cs typeface="Arial" charset="0"/>
              </a:rPr>
              <a:t>cargarse</a:t>
            </a:r>
            <a:r>
              <a:rPr lang="en-US" dirty="0">
                <a:latin typeface="Arial" charset="0"/>
                <a:cs typeface="Arial" charset="0"/>
              </a:rPr>
              <a:t>
Re</a:t>
            </a:r>
            <a:r>
              <a:rPr lang="es-ES" dirty="0">
                <a:latin typeface="Arial" charset="0"/>
                <a:cs typeface="Arial" charset="0"/>
              </a:rPr>
              <a:t>conozca sus límites y navegue de acuerdo a sus habilidades</a:t>
            </a:r>
            <a:endParaRPr lang="en-US" dirty="0">
              <a:latin typeface="Arial" charset="0"/>
              <a:cs typeface="Arial" charset="0"/>
            </a:endParaRPr>
          </a:p>
          <a:p>
            <a:pPr eaLnBrk="1" hangingPunct="1">
              <a:lnSpc>
                <a:spcPct val="105000"/>
              </a:lnSpc>
            </a:pPr>
            <a:endParaRPr lang="en-US" dirty="0">
              <a:latin typeface="Arial" charset="0"/>
              <a:cs typeface="Arial" charset="0"/>
            </a:endParaRPr>
          </a:p>
        </p:txBody>
      </p:sp>
      <p:pic>
        <p:nvPicPr>
          <p:cNvPr id="145412" name="Picture 4" descr="PWC_sniff_te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752600"/>
            <a:ext cx="4200525" cy="2776538"/>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2408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4"/>
          <p:cNvSpPr>
            <a:spLocks noGrp="1"/>
          </p:cNvSpPr>
          <p:nvPr>
            <p:ph type="title"/>
          </p:nvPr>
        </p:nvSpPr>
        <p:spPr>
          <a:xfrm>
            <a:off x="457200" y="304800"/>
            <a:ext cx="8229600" cy="990600"/>
          </a:xfrm>
        </p:spPr>
        <p:txBody>
          <a:bodyPr/>
          <a:lstStyle/>
          <a:p>
            <a:r>
              <a:rPr lang="en-US" sz="3400" dirty="0" err="1"/>
              <a:t>Interruptores</a:t>
            </a:r>
            <a:r>
              <a:rPr lang="en-US" sz="3400" dirty="0"/>
              <a:t> de la moto </a:t>
            </a:r>
            <a:r>
              <a:rPr lang="en-US" sz="3400" dirty="0" err="1"/>
              <a:t>acuatica</a:t>
            </a:r>
            <a:endParaRPr lang="en-US" sz="3400" dirty="0"/>
          </a:p>
        </p:txBody>
      </p:sp>
      <p:sp>
        <p:nvSpPr>
          <p:cNvPr id="145411" name="Content Placeholder 5"/>
          <p:cNvSpPr>
            <a:spLocks noGrp="1"/>
          </p:cNvSpPr>
          <p:nvPr>
            <p:ph idx="1"/>
          </p:nvPr>
        </p:nvSpPr>
        <p:spPr>
          <a:xfrm>
            <a:off x="152400" y="2209799"/>
            <a:ext cx="7315200" cy="3352801"/>
          </a:xfrm>
        </p:spPr>
        <p:txBody>
          <a:bodyPr/>
          <a:lstStyle/>
          <a:p>
            <a:r>
              <a:rPr lang="en-US" dirty="0" err="1">
                <a:latin typeface="Arial" charset="0"/>
                <a:cs typeface="Arial" charset="0"/>
              </a:rPr>
              <a:t>Interruptor</a:t>
            </a:r>
            <a:r>
              <a:rPr lang="en-US" dirty="0">
                <a:latin typeface="Arial" charset="0"/>
                <a:cs typeface="Arial" charset="0"/>
              </a:rPr>
              <a:t> de </a:t>
            </a:r>
            <a:r>
              <a:rPr lang="en-US" dirty="0" err="1">
                <a:latin typeface="Arial" charset="0"/>
                <a:cs typeface="Arial" charset="0"/>
              </a:rPr>
              <a:t>seguridad</a:t>
            </a:r>
            <a:r>
              <a:rPr lang="en-US" dirty="0">
                <a:latin typeface="Arial" charset="0"/>
                <a:cs typeface="Arial" charset="0"/>
              </a:rPr>
              <a:t>
</a:t>
            </a:r>
            <a:r>
              <a:rPr lang="en-US" dirty="0" err="1">
                <a:latin typeface="Arial" charset="0"/>
                <a:cs typeface="Arial" charset="0"/>
              </a:rPr>
              <a:t>Cordón</a:t>
            </a:r>
            <a:r>
              <a:rPr lang="en-US" dirty="0">
                <a:latin typeface="Arial" charset="0"/>
                <a:cs typeface="Arial" charset="0"/>
              </a:rPr>
              <a:t> de </a:t>
            </a:r>
            <a:r>
              <a:rPr lang="en-US" dirty="0" err="1">
                <a:latin typeface="Arial" charset="0"/>
                <a:cs typeface="Arial" charset="0"/>
              </a:rPr>
              <a:t>amarre</a:t>
            </a:r>
            <a:r>
              <a:rPr lang="en-US" dirty="0">
                <a:latin typeface="Arial" charset="0"/>
                <a:cs typeface="Arial" charset="0"/>
              </a:rPr>
              <a:t>
Giro </a:t>
            </a:r>
            <a:r>
              <a:rPr lang="en-US" dirty="0" err="1">
                <a:latin typeface="Arial" charset="0"/>
                <a:cs typeface="Arial" charset="0"/>
              </a:rPr>
              <a:t>automático</a:t>
            </a:r>
            <a:endParaRPr lang="en-US" dirty="0">
              <a:latin typeface="Arial" charset="0"/>
              <a:cs typeface="Arial" charset="0"/>
            </a:endParaRPr>
          </a:p>
        </p:txBody>
      </p:sp>
      <p:pic>
        <p:nvPicPr>
          <p:cNvPr id="145412" name="Content Placeholder 6" descr="lanyard_pwc.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2133600"/>
            <a:ext cx="3976688" cy="27813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7972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s-ES"/>
              <a:t>Cambio en los Niveles de Agua
</a:t>
            </a:r>
            <a:endParaRPr lang="en-US"/>
          </a:p>
        </p:txBody>
      </p:sp>
      <p:sp>
        <p:nvSpPr>
          <p:cNvPr id="135171" name="Rectangle 3"/>
          <p:cNvSpPr>
            <a:spLocks noGrp="1" noChangeArrowheads="1"/>
          </p:cNvSpPr>
          <p:nvPr>
            <p:ph idx="1"/>
          </p:nvPr>
        </p:nvSpPr>
        <p:spPr>
          <a:xfrm>
            <a:off x="533400" y="1295400"/>
            <a:ext cx="8229600" cy="4643559"/>
          </a:xfrm>
        </p:spPr>
        <p:txBody>
          <a:bodyPr/>
          <a:lstStyle/>
          <a:p>
            <a:pPr eaLnBrk="1" hangingPunct="1"/>
            <a:r>
              <a:rPr lang="es-ES" dirty="0">
                <a:latin typeface="Arial" charset="0"/>
                <a:cs typeface="Arial" charset="0"/>
              </a:rPr>
              <a:t>¿Cuál es su calado? </a:t>
            </a:r>
          </a:p>
          <a:p>
            <a:pPr eaLnBrk="1" hangingPunct="1"/>
            <a:r>
              <a:rPr lang="es-ES" dirty="0">
                <a:latin typeface="Arial" charset="0"/>
                <a:cs typeface="Arial" charset="0"/>
              </a:rPr>
              <a:t>Tenga en cuenta que los niveles de agua pueden cambiar rápidamente y causar peligros
Puede afectar el atraque en un muelle fijo
Aprenda sobre los niveles de las mareas altas y bajas locales, y </a:t>
            </a:r>
            <a:r>
              <a:rPr lang="es-ES" dirty="0" err="1">
                <a:latin typeface="Arial" charset="0"/>
                <a:cs typeface="Arial" charset="0"/>
              </a:rPr>
              <a:t>tambien</a:t>
            </a:r>
            <a:r>
              <a:rPr lang="es-ES" dirty="0">
                <a:latin typeface="Arial" charset="0"/>
                <a:cs typeface="Arial" charset="0"/>
              </a:rPr>
              <a:t> cuando navegue en barco por las aguas costeras
Fluctuación de niveles puede causar encalles</a:t>
            </a:r>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1886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31262"/>
            <a:ext cx="8229600" cy="1143000"/>
          </a:xfrm>
        </p:spPr>
        <p:txBody>
          <a:bodyPr/>
          <a:lstStyle/>
          <a:p>
            <a:pPr eaLnBrk="1" hangingPunct="1"/>
            <a:r>
              <a:rPr lang="en-US" err="1"/>
              <a:t>Navegación</a:t>
            </a:r>
            <a:r>
              <a:rPr lang="en-US"/>
              <a:t> por Ríos, </a:t>
            </a:r>
            <a:r>
              <a:rPr lang="en-US" err="1"/>
              <a:t>Embalses</a:t>
            </a:r>
            <a:r>
              <a:rPr lang="en-US"/>
              <a:t>, </a:t>
            </a:r>
            <a:r>
              <a:rPr lang="en-US" err="1"/>
              <a:t>Esclusas</a:t>
            </a:r>
            <a:r>
              <a:rPr lang="en-US"/>
              <a:t> y Puentes</a:t>
            </a:r>
            <a:endParaRPr lang="en-US" sz="2400"/>
          </a:p>
        </p:txBody>
      </p:sp>
      <p:sp>
        <p:nvSpPr>
          <p:cNvPr id="134148" name="Rectangle 3"/>
          <p:cNvSpPr>
            <a:spLocks noGrp="1" noChangeArrowheads="1"/>
          </p:cNvSpPr>
          <p:nvPr>
            <p:ph sz="half" idx="2"/>
          </p:nvPr>
        </p:nvSpPr>
        <p:spPr>
          <a:xfrm>
            <a:off x="600974" y="1630393"/>
            <a:ext cx="4955875" cy="5105400"/>
          </a:xfrm>
        </p:spPr>
        <p:txBody>
          <a:bodyPr/>
          <a:lstStyle/>
          <a:p>
            <a:pPr eaLnBrk="1" hangingPunct="1">
              <a:spcBef>
                <a:spcPts val="1800"/>
              </a:spcBef>
            </a:pPr>
            <a:r>
              <a:rPr lang="es-ES" dirty="0">
                <a:latin typeface="Arial" charset="0"/>
                <a:cs typeface="Arial" charset="0"/>
              </a:rPr>
              <a:t>Reduzca la velocidad y proceda con precaución</a:t>
            </a:r>
            <a:endParaRPr lang="en-US" dirty="0">
              <a:latin typeface="Arial" charset="0"/>
              <a:cs typeface="Arial" charset="0"/>
            </a:endParaRPr>
          </a:p>
          <a:p>
            <a:pPr eaLnBrk="1" hangingPunct="1">
              <a:spcBef>
                <a:spcPts val="1800"/>
              </a:spcBef>
            </a:pPr>
            <a:r>
              <a:rPr lang="es-ES" dirty="0">
                <a:latin typeface="Arial" charset="0"/>
                <a:cs typeface="Arial" charset="0"/>
              </a:rPr>
              <a:t>Compruebe la altura antes de pasar por debajo de un puente</a:t>
            </a:r>
            <a:endParaRPr lang="en-US" dirty="0">
              <a:latin typeface="Arial" charset="0"/>
              <a:cs typeface="Arial" charset="0"/>
            </a:endParaRPr>
          </a:p>
          <a:p>
            <a:pPr eaLnBrk="1" hangingPunct="1">
              <a:spcBef>
                <a:spcPts val="1800"/>
              </a:spcBef>
            </a:pPr>
            <a:r>
              <a:rPr lang="es-ES" dirty="0">
                <a:latin typeface="Arial" charset="0"/>
                <a:cs typeface="Arial" charset="0"/>
              </a:rPr>
              <a:t>Muchos puentes levadizos se abren a medida que se acerca a él o Ud. se pone en contacto con el operador por radio VHF</a:t>
            </a:r>
            <a:endParaRPr lang="en-US" dirty="0">
              <a:latin typeface="Arial" charset="0"/>
              <a:cs typeface="Arial" charset="0"/>
            </a:endParaRPr>
          </a:p>
        </p:txBody>
      </p:sp>
      <p:pic>
        <p:nvPicPr>
          <p:cNvPr id="134149" name="Picture 3" descr="sailboat_brid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0302" y="1357223"/>
            <a:ext cx="3248025" cy="4359275"/>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6421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152400"/>
            <a:ext cx="8229600" cy="1143000"/>
          </a:xfrm>
        </p:spPr>
        <p:txBody>
          <a:bodyPr/>
          <a:lstStyle/>
          <a:p>
            <a:pPr eaLnBrk="1" hangingPunct="1"/>
            <a:r>
              <a:rPr lang="en-US" dirty="0" err="1"/>
              <a:t>Evitar</a:t>
            </a:r>
            <a:r>
              <a:rPr lang="en-US" dirty="0"/>
              <a:t> </a:t>
            </a:r>
            <a:r>
              <a:rPr lang="en-US" dirty="0" err="1"/>
              <a:t>lesiones</a:t>
            </a:r>
            <a:r>
              <a:rPr lang="en-US" dirty="0"/>
              <a:t> de la </a:t>
            </a:r>
            <a:r>
              <a:rPr lang="en-US" dirty="0" err="1"/>
              <a:t>hélice</a:t>
            </a:r>
            <a:endParaRPr lang="en-US" dirty="0"/>
          </a:p>
        </p:txBody>
      </p:sp>
      <p:sp>
        <p:nvSpPr>
          <p:cNvPr id="146435" name="Rectangle 3"/>
          <p:cNvSpPr>
            <a:spLocks noGrp="1" noChangeArrowheads="1"/>
          </p:cNvSpPr>
          <p:nvPr>
            <p:ph idx="1"/>
          </p:nvPr>
        </p:nvSpPr>
        <p:spPr>
          <a:xfrm>
            <a:off x="533400" y="1219200"/>
            <a:ext cx="8229600" cy="5486400"/>
          </a:xfrm>
        </p:spPr>
        <p:txBody>
          <a:bodyPr/>
          <a:lstStyle/>
          <a:p>
            <a:pPr eaLnBrk="1" hangingPunct="1">
              <a:lnSpc>
                <a:spcPts val="2700"/>
              </a:lnSpc>
              <a:spcBef>
                <a:spcPts val="1200"/>
              </a:spcBef>
            </a:pPr>
            <a:r>
              <a:rPr lang="en-US" dirty="0" err="1">
                <a:latin typeface="Arial" charset="0"/>
                <a:cs typeface="Arial" charset="0"/>
              </a:rPr>
              <a:t>Apague</a:t>
            </a:r>
            <a:r>
              <a:rPr lang="en-US" dirty="0">
                <a:latin typeface="Arial" charset="0"/>
                <a:cs typeface="Arial" charset="0"/>
              </a:rPr>
              <a:t> el motor </a:t>
            </a:r>
            <a:r>
              <a:rPr lang="en-US" dirty="0" err="1">
                <a:latin typeface="Arial" charset="0"/>
                <a:cs typeface="Arial" charset="0"/>
              </a:rPr>
              <a:t>cuando</a:t>
            </a:r>
            <a:r>
              <a:rPr lang="en-US" dirty="0">
                <a:latin typeface="Arial" charset="0"/>
                <a:cs typeface="Arial" charset="0"/>
              </a:rPr>
              <a:t>: </a:t>
            </a:r>
          </a:p>
          <a:p>
            <a:pPr lvl="1" eaLnBrk="1" hangingPunct="1">
              <a:lnSpc>
                <a:spcPts val="2700"/>
              </a:lnSpc>
            </a:pPr>
            <a:r>
              <a:rPr lang="es-ES" dirty="0">
                <a:latin typeface="Arial" charset="0"/>
                <a:cs typeface="Arial" charset="0"/>
              </a:rPr>
              <a:t>Los pasajeros están subiendo o desembarcando</a:t>
            </a:r>
            <a:endParaRPr lang="en-US" dirty="0">
              <a:latin typeface="Arial" charset="0"/>
              <a:cs typeface="Arial" charset="0"/>
            </a:endParaRPr>
          </a:p>
          <a:p>
            <a:pPr lvl="1" eaLnBrk="1" hangingPunct="1">
              <a:lnSpc>
                <a:spcPts val="2700"/>
              </a:lnSpc>
            </a:pPr>
            <a:r>
              <a:rPr lang="es-ES" dirty="0">
                <a:latin typeface="Arial" charset="0"/>
                <a:cs typeface="Arial" charset="0"/>
              </a:rPr>
              <a:t>Alguien está en el agua cerca del barco
Evite que los pasajeros se caigan o sean arrojados </a:t>
            </a:r>
            <a:r>
              <a:rPr lang="en-US" dirty="0" err="1">
                <a:latin typeface="Arial" charset="0"/>
                <a:cs typeface="Arial" charset="0"/>
              </a:rPr>
              <a:t>por</a:t>
            </a:r>
            <a:r>
              <a:rPr lang="en-US" dirty="0">
                <a:latin typeface="Arial" charset="0"/>
                <a:cs typeface="Arial" charset="0"/>
              </a:rPr>
              <a:t> la </a:t>
            </a:r>
            <a:r>
              <a:rPr lang="en-US" dirty="0" err="1">
                <a:latin typeface="Arial" charset="0"/>
                <a:cs typeface="Arial" charset="0"/>
              </a:rPr>
              <a:t>borda</a:t>
            </a:r>
            <a:r>
              <a:rPr lang="en-US" dirty="0">
                <a:latin typeface="Arial" charset="0"/>
                <a:cs typeface="Arial" charset="0"/>
              </a:rPr>
              <a:t> </a:t>
            </a:r>
            <a:r>
              <a:rPr lang="en-US" dirty="0" err="1">
                <a:latin typeface="Arial" charset="0"/>
                <a:cs typeface="Arial" charset="0"/>
              </a:rPr>
              <a:t>accidentalmente</a:t>
            </a:r>
            <a:r>
              <a:rPr lang="en-US" dirty="0">
                <a:latin typeface="Arial" charset="0"/>
                <a:cs typeface="Arial" charset="0"/>
              </a:rPr>
              <a:t>
</a:t>
            </a:r>
            <a:r>
              <a:rPr lang="es-ES" dirty="0">
                <a:latin typeface="Arial" charset="0"/>
                <a:cs typeface="Arial" charset="0"/>
              </a:rPr>
              <a:t>Nunca arranque con el acelerador en marcha</a:t>
            </a:r>
            <a:r>
              <a:rPr lang="en-US" dirty="0">
                <a:latin typeface="Arial" charset="0"/>
                <a:cs typeface="Arial" charset="0"/>
              </a:rPr>
              <a:t> </a:t>
            </a:r>
          </a:p>
          <a:p>
            <a:pPr lvl="1" eaLnBrk="1" hangingPunct="1">
              <a:lnSpc>
                <a:spcPts val="2700"/>
              </a:lnSpc>
            </a:pPr>
            <a:r>
              <a:rPr lang="es-ES" dirty="0">
                <a:latin typeface="Arial" charset="0"/>
                <a:cs typeface="Arial" charset="0"/>
              </a:rPr>
              <a:t>No sentarse nunca en el respaldo del asiento, en la borda, popa</a:t>
            </a:r>
            <a:r>
              <a:rPr lang="en-US" dirty="0">
                <a:latin typeface="Arial" charset="0"/>
                <a:cs typeface="Arial" charset="0"/>
              </a:rPr>
              <a:t> o la </a:t>
            </a:r>
            <a:r>
              <a:rPr lang="en-US" dirty="0" err="1">
                <a:latin typeface="Arial" charset="0"/>
                <a:cs typeface="Arial" charset="0"/>
              </a:rPr>
              <a:t>proa</a:t>
            </a:r>
            <a:endParaRPr lang="en-US" dirty="0">
              <a:latin typeface="Arial" charset="0"/>
              <a:cs typeface="Arial" charset="0"/>
            </a:endParaRPr>
          </a:p>
          <a:p>
            <a:pPr lvl="1" eaLnBrk="1" hangingPunct="1">
              <a:lnSpc>
                <a:spcPts val="2700"/>
              </a:lnSpc>
            </a:pPr>
            <a:r>
              <a:rPr lang="es-ES" dirty="0">
                <a:latin typeface="Arial" charset="0"/>
                <a:cs typeface="Arial" charset="0"/>
              </a:rPr>
              <a:t>Asegúrese de que todos los pasajeros estén correctamente sentados
Asigne a alguien que cuide a los niños</a:t>
            </a:r>
            <a:endParaRPr lang="en-US" dirty="0">
              <a:solidFill>
                <a:schemeClr val="hlink"/>
              </a:solidFill>
              <a:latin typeface="Arial" charset="0"/>
              <a:cs typeface="Arial" charset="0"/>
            </a:endParaRPr>
          </a:p>
          <a:p>
            <a:pPr lvl="1" eaLnBrk="1" hangingPunct="1"/>
            <a:endParaRPr lang="en-US" dirty="0">
              <a:latin typeface="Arial" charset="0"/>
              <a:cs typeface="Arial" charset="0"/>
            </a:endParaRPr>
          </a:p>
          <a:p>
            <a:pPr lvl="1" eaLnBrk="1" hangingPunct="1"/>
            <a:endParaRPr lang="en-US" dirty="0">
              <a:latin typeface="Arial" charset="0"/>
              <a:cs typeface="Arial" charset="0"/>
            </a:endParaRPr>
          </a:p>
          <a:p>
            <a:pPr lvl="1" eaLnBrk="1" hangingPunct="1">
              <a:buFont typeface="Arial" charset="0"/>
              <a:buNone/>
            </a:pPr>
            <a:endParaRPr lang="en-US" dirty="0">
              <a:latin typeface="Arial" charset="0"/>
              <a:cs typeface="Arial" charset="0"/>
            </a:endParaRP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20587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p:txBody>
          <a:bodyPr/>
          <a:lstStyle/>
          <a:p>
            <a:r>
              <a:rPr lang="en-US" err="1"/>
              <a:t>Reglas</a:t>
            </a:r>
            <a:r>
              <a:rPr lang="en-US"/>
              <a:t> de </a:t>
            </a:r>
            <a:r>
              <a:rPr lang="en-US" err="1"/>
              <a:t>Navegación</a:t>
            </a:r>
            <a:r>
              <a:rPr lang="en-US"/>
              <a:t>   </a:t>
            </a:r>
          </a:p>
        </p:txBody>
      </p:sp>
      <p:sp>
        <p:nvSpPr>
          <p:cNvPr id="113667" name="Text Placeholder 4"/>
          <p:cNvSpPr>
            <a:spLocks noGrp="1"/>
          </p:cNvSpPr>
          <p:nvPr>
            <p:ph type="body" idx="1"/>
          </p:nvPr>
        </p:nvSpPr>
        <p:spPr>
          <a:xfrm>
            <a:off x="457200" y="990600"/>
            <a:ext cx="8229600" cy="955675"/>
          </a:xfrm>
        </p:spPr>
        <p:txBody>
          <a:bodyPr/>
          <a:lstStyle/>
          <a:p>
            <a:r>
              <a:rPr lang="es-ES" dirty="0">
                <a:latin typeface="Arial"/>
                <a:cs typeface="Arial"/>
              </a:rPr>
              <a:t>Las tres reglas básicas de navegación son</a:t>
            </a:r>
            <a:r>
              <a:rPr lang="en-US" dirty="0">
                <a:latin typeface="Arial"/>
                <a:cs typeface="Arial"/>
              </a:rPr>
              <a:t>:</a:t>
            </a:r>
          </a:p>
        </p:txBody>
      </p:sp>
      <p:sp>
        <p:nvSpPr>
          <p:cNvPr id="111620" name="Content Placeholder 5"/>
          <p:cNvSpPr>
            <a:spLocks noGrp="1"/>
          </p:cNvSpPr>
          <p:nvPr>
            <p:ph sz="half" idx="2"/>
          </p:nvPr>
        </p:nvSpPr>
        <p:spPr>
          <a:xfrm>
            <a:off x="457200" y="2068512"/>
            <a:ext cx="5257800" cy="3951288"/>
          </a:xfrm>
        </p:spPr>
        <p:txBody>
          <a:bodyPr/>
          <a:lstStyle/>
          <a:p>
            <a:pPr marL="457200" indent="-457200">
              <a:spcBef>
                <a:spcPts val="0"/>
              </a:spcBef>
              <a:buFont typeface="+mj-lt"/>
              <a:buAutoNum type="arabicPeriod"/>
            </a:pPr>
            <a:r>
              <a:rPr lang="es-ES" dirty="0">
                <a:latin typeface="Arial"/>
                <a:cs typeface="Arial"/>
              </a:rPr>
              <a:t>Observar buena navegación
Mantener atención y vigilancia </a:t>
            </a:r>
          </a:p>
          <a:p>
            <a:pPr marL="457200" indent="-457200">
              <a:spcBef>
                <a:spcPts val="0"/>
              </a:spcBef>
              <a:buFont typeface="+mj-lt"/>
              <a:buAutoNum type="arabicPeriod"/>
            </a:pPr>
            <a:r>
              <a:rPr lang="es-ES" dirty="0">
                <a:latin typeface="Arial"/>
                <a:cs typeface="Arial"/>
              </a:rPr>
              <a:t>Mantener la velocidad prudente</a:t>
            </a:r>
          </a:p>
          <a:p>
            <a:pPr marL="0" indent="0">
              <a:buNone/>
            </a:pPr>
            <a:r>
              <a:rPr lang="es-ES" dirty="0">
                <a:latin typeface="Arial"/>
                <a:cs typeface="Arial"/>
              </a:rPr>
              <a:t>Uno se puede desviar de las reglas de navegación solo si hay peligro inminente de choque</a:t>
            </a:r>
          </a:p>
        </p:txBody>
      </p:sp>
      <p:pic>
        <p:nvPicPr>
          <p:cNvPr id="8" name="Picture 7" descr="npo000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981200"/>
            <a:ext cx="2514600" cy="379095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104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731836"/>
            <a:ext cx="8229600" cy="685801"/>
          </a:xfrm>
        </p:spPr>
        <p:txBody>
          <a:bodyPr/>
          <a:lstStyle/>
          <a:p>
            <a:pPr eaLnBrk="1" hangingPunct="1"/>
            <a:r>
              <a:rPr lang="en-US" dirty="0" err="1"/>
              <a:t>Evitar</a:t>
            </a:r>
            <a:r>
              <a:rPr lang="en-US" dirty="0"/>
              <a:t> </a:t>
            </a:r>
            <a:r>
              <a:rPr lang="en-US" dirty="0" err="1"/>
              <a:t>lesiones</a:t>
            </a:r>
            <a:r>
              <a:rPr lang="en-US" dirty="0"/>
              <a:t> de la </a:t>
            </a:r>
            <a:r>
              <a:rPr lang="en-US" dirty="0" err="1"/>
              <a:t>hélice</a:t>
            </a:r>
            <a:endParaRPr lang="en-US" sz="2400" dirty="0"/>
          </a:p>
        </p:txBody>
      </p:sp>
      <p:sp>
        <p:nvSpPr>
          <p:cNvPr id="148483" name="Rectangle 3"/>
          <p:cNvSpPr>
            <a:spLocks noGrp="1" noChangeArrowheads="1"/>
          </p:cNvSpPr>
          <p:nvPr>
            <p:ph idx="1"/>
          </p:nvPr>
        </p:nvSpPr>
        <p:spPr>
          <a:xfrm>
            <a:off x="152400" y="1600200"/>
            <a:ext cx="8991600" cy="4525963"/>
          </a:xfrm>
        </p:spPr>
        <p:txBody>
          <a:bodyPr/>
          <a:lstStyle/>
          <a:p>
            <a:pPr eaLnBrk="1" hangingPunct="1">
              <a:lnSpc>
                <a:spcPct val="105000"/>
              </a:lnSpc>
            </a:pPr>
            <a:r>
              <a:rPr lang="es-ES" dirty="0">
                <a:latin typeface="Arial"/>
                <a:cs typeface="Arial"/>
              </a:rPr>
              <a:t>Mantenga una vigilancia adecuada para ver las personas en el agua</a:t>
            </a:r>
            <a:endParaRPr lang="en-US" dirty="0">
              <a:latin typeface="Arial" charset="0"/>
              <a:cs typeface="Arial" charset="0"/>
            </a:endParaRPr>
          </a:p>
          <a:p>
            <a:pPr lvl="1">
              <a:lnSpc>
                <a:spcPct val="105000"/>
              </a:lnSpc>
            </a:pPr>
            <a:r>
              <a:rPr lang="es-ES" dirty="0">
                <a:latin typeface="Arial"/>
                <a:cs typeface="Arial"/>
              </a:rPr>
              <a:t>Disminuya la velocidad al acercarse a áreas congestionadas,</a:t>
            </a:r>
            <a:r>
              <a:rPr lang="en-US" dirty="0">
                <a:latin typeface="Arial"/>
                <a:cs typeface="Arial"/>
              </a:rPr>
              <a:t> </a:t>
            </a:r>
            <a:r>
              <a:rPr lang="en-US" dirty="0" err="1">
                <a:latin typeface="Arial"/>
                <a:cs typeface="Arial"/>
              </a:rPr>
              <a:t>anclajes</a:t>
            </a:r>
            <a:r>
              <a:rPr lang="en-US" dirty="0">
                <a:latin typeface="Arial"/>
                <a:cs typeface="Arial"/>
              </a:rPr>
              <a:t> y marinas </a:t>
            </a:r>
            <a:endParaRPr lang="en-US" dirty="0">
              <a:latin typeface="Arial" charset="0"/>
              <a:cs typeface="Arial" charset="0"/>
            </a:endParaRPr>
          </a:p>
          <a:p>
            <a:pPr lvl="1" eaLnBrk="1" hangingPunct="1">
              <a:lnSpc>
                <a:spcPct val="105000"/>
              </a:lnSpc>
            </a:pPr>
            <a:r>
              <a:rPr lang="es-ES" dirty="0">
                <a:latin typeface="Arial"/>
                <a:cs typeface="Arial"/>
              </a:rPr>
              <a:t>Aprenda a reconocer las balizas no laterales de advertencia o </a:t>
            </a:r>
            <a:r>
              <a:rPr lang="es-ES" dirty="0" err="1">
                <a:latin typeface="Arial"/>
                <a:cs typeface="Arial"/>
              </a:rPr>
              <a:t>informacion</a:t>
            </a:r>
            <a:endParaRPr lang="en-US" dirty="0">
              <a:latin typeface="Arial" charset="0"/>
              <a:cs typeface="Arial" charset="0"/>
            </a:endParaRPr>
          </a:p>
          <a:p>
            <a:pPr lvl="1">
              <a:lnSpc>
                <a:spcPct val="105000"/>
              </a:lnSpc>
            </a:pPr>
            <a:r>
              <a:rPr lang="es-ES" dirty="0">
                <a:latin typeface="Arial"/>
                <a:cs typeface="Arial"/>
              </a:rPr>
              <a:t>Mantenga su barco alejado de </a:t>
            </a:r>
            <a:br>
              <a:rPr lang="en-US" dirty="0">
                <a:latin typeface="Arial" charset="0"/>
                <a:cs typeface="Arial" charset="0"/>
              </a:rPr>
            </a:br>
            <a:r>
              <a:rPr lang="en-US" dirty="0" err="1">
                <a:latin typeface="Arial"/>
                <a:cs typeface="Arial"/>
              </a:rPr>
              <a:t>lugares</a:t>
            </a:r>
            <a:r>
              <a:rPr lang="en-US" dirty="0">
                <a:latin typeface="Arial"/>
                <a:cs typeface="Arial"/>
              </a:rPr>
              <a:t> de </a:t>
            </a:r>
            <a:r>
              <a:rPr lang="en-US" dirty="0" err="1">
                <a:latin typeface="Arial"/>
                <a:cs typeface="Arial"/>
              </a:rPr>
              <a:t>natación</a:t>
            </a:r>
            <a:r>
              <a:rPr lang="en-US" dirty="0">
                <a:latin typeface="Arial"/>
                <a:cs typeface="Arial"/>
              </a:rPr>
              <a:t>  y </a:t>
            </a:r>
            <a:br>
              <a:rPr lang="en-US" dirty="0">
                <a:latin typeface="Arial" charset="0"/>
                <a:cs typeface="Arial" charset="0"/>
              </a:rPr>
            </a:br>
            <a:r>
              <a:rPr lang="en-US" dirty="0" err="1">
                <a:latin typeface="Arial"/>
                <a:cs typeface="Arial"/>
              </a:rPr>
              <a:t>áreas</a:t>
            </a:r>
            <a:r>
              <a:rPr lang="en-US" dirty="0">
                <a:latin typeface="Arial"/>
                <a:cs typeface="Arial"/>
              </a:rPr>
              <a:t> de </a:t>
            </a:r>
            <a:r>
              <a:rPr lang="en-US" dirty="0" err="1">
                <a:latin typeface="Arial"/>
                <a:cs typeface="Arial"/>
              </a:rPr>
              <a:t>buceo</a:t>
            </a:r>
            <a:endParaRPr lang="en-US" dirty="0">
              <a:latin typeface="Arial" charset="0"/>
              <a:cs typeface="Arial" charset="0"/>
            </a:endParaRPr>
          </a:p>
        </p:txBody>
      </p:sp>
      <p:pic>
        <p:nvPicPr>
          <p:cNvPr id="148484" name="Picture 3" descr="flag_div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4100634"/>
            <a:ext cx="1414463" cy="1838325"/>
          </a:xfrm>
          <a:prstGeom prst="rect">
            <a:avLst/>
          </a:prstGeom>
          <a:noFill/>
          <a:ln w="9525">
            <a:noFill/>
            <a:miter lim="800000"/>
            <a:headEnd/>
            <a:tailEnd/>
          </a:ln>
        </p:spPr>
      </p:pic>
      <p:pic>
        <p:nvPicPr>
          <p:cNvPr id="148485" name="Picture 4" descr="flag_alph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9956" y="4100633"/>
            <a:ext cx="1463675" cy="1838325"/>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24549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4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8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5"/>
          <p:cNvSpPr>
            <a:spLocks noGrp="1"/>
          </p:cNvSpPr>
          <p:nvPr>
            <p:ph type="title"/>
          </p:nvPr>
        </p:nvSpPr>
        <p:spPr>
          <a:xfrm>
            <a:off x="381000" y="228600"/>
            <a:ext cx="8229600" cy="1143000"/>
          </a:xfrm>
        </p:spPr>
        <p:txBody>
          <a:bodyPr/>
          <a:lstStyle/>
          <a:p>
            <a:r>
              <a:rPr lang="en-US"/>
              <a:t>DISPOSITIVOS QUE REDUCEN ACCIDENTES DE HÉLICE</a:t>
            </a:r>
          </a:p>
        </p:txBody>
      </p:sp>
      <p:sp>
        <p:nvSpPr>
          <p:cNvPr id="150531" name="Text Placeholder 6"/>
          <p:cNvSpPr>
            <a:spLocks noGrp="1"/>
          </p:cNvSpPr>
          <p:nvPr>
            <p:ph type="body" idx="1"/>
          </p:nvPr>
        </p:nvSpPr>
        <p:spPr>
          <a:xfrm>
            <a:off x="464545" y="1570038"/>
            <a:ext cx="8229600" cy="639762"/>
          </a:xfrm>
        </p:spPr>
        <p:txBody>
          <a:bodyPr/>
          <a:lstStyle/>
          <a:p>
            <a:r>
              <a:rPr lang="en-US">
                <a:latin typeface="Arial" charset="0"/>
                <a:cs typeface="Arial" charset="0"/>
              </a:rPr>
              <a:t>ARTÍCULOS DE SEGURIDAD DISPONIBLES</a:t>
            </a:r>
          </a:p>
        </p:txBody>
      </p:sp>
      <p:sp>
        <p:nvSpPr>
          <p:cNvPr id="149508" name="Content Placeholder 6"/>
          <p:cNvSpPr>
            <a:spLocks noGrp="1"/>
          </p:cNvSpPr>
          <p:nvPr>
            <p:ph sz="half" idx="2"/>
          </p:nvPr>
        </p:nvSpPr>
        <p:spPr>
          <a:xfrm>
            <a:off x="457200" y="2174875"/>
            <a:ext cx="2971800" cy="3951288"/>
          </a:xfrm>
        </p:spPr>
        <p:txBody>
          <a:bodyPr/>
          <a:lstStyle/>
          <a:p>
            <a:r>
              <a:rPr lang="en-US" err="1">
                <a:latin typeface="Arial"/>
                <a:cs typeface="Arial"/>
              </a:rPr>
              <a:t>Guardias</a:t>
            </a:r>
            <a:endParaRPr lang="en-US" err="1">
              <a:latin typeface="Arial" charset="0"/>
              <a:cs typeface="Arial" charset="0"/>
            </a:endParaRPr>
          </a:p>
          <a:p>
            <a:r>
              <a:rPr lang="en-US" err="1">
                <a:latin typeface="Arial"/>
                <a:cs typeface="Arial"/>
              </a:rPr>
              <a:t>Propulsión</a:t>
            </a:r>
            <a:endParaRPr lang="en-US" err="1">
              <a:latin typeface="Arial" charset="0"/>
              <a:cs typeface="Arial" charset="0"/>
            </a:endParaRPr>
          </a:p>
          <a:p>
            <a:r>
              <a:rPr lang="en-US" err="1">
                <a:latin typeface="Arial"/>
                <a:cs typeface="Arial"/>
              </a:rPr>
              <a:t>Enclavamientos</a:t>
            </a:r>
            <a:r>
              <a:rPr lang="en-US">
                <a:latin typeface="Arial"/>
                <a:cs typeface="Arial"/>
              </a:rPr>
              <a:t> (BLOQUEO)</a:t>
            </a:r>
            <a:endParaRPr lang="en-US">
              <a:latin typeface="Arial" charset="0"/>
              <a:cs typeface="Arial" charset="0"/>
            </a:endParaRPr>
          </a:p>
          <a:p>
            <a:r>
              <a:rPr lang="en-US">
                <a:latin typeface="Arial"/>
                <a:cs typeface="Arial"/>
              </a:rPr>
              <a:t>Sensores</a:t>
            </a:r>
          </a:p>
        </p:txBody>
      </p:sp>
      <p:pic>
        <p:nvPicPr>
          <p:cNvPr id="149509" name="Picture 4" descr="propeller_guar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2209800"/>
            <a:ext cx="2738438" cy="3276600"/>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6730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9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5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50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323439"/>
          </a:xfrm>
          <a:prstGeom prst="rect">
            <a:avLst/>
          </a:prstGeom>
          <a:noFill/>
        </p:spPr>
        <p:txBody>
          <a:bodyPr wrap="square" rtlCol="0">
            <a:spAutoFit/>
          </a:bodyPr>
          <a:lstStyle/>
          <a:p>
            <a:pPr algn="ctr"/>
            <a:r>
              <a:rPr lang="en-US" sz="4000" b="1" err="1">
                <a:solidFill>
                  <a:srgbClr val="FF0000"/>
                </a:solidFill>
                <a:latin typeface="Arial Black" charset="0"/>
              </a:rPr>
              <a:t>Capítulo</a:t>
            </a:r>
            <a:r>
              <a:rPr lang="en-US" sz="4000" b="1">
                <a:solidFill>
                  <a:srgbClr val="FF0000"/>
                </a:solidFill>
                <a:latin typeface="Arial Black" charset="0"/>
              </a:rPr>
              <a:t>   3    </a:t>
            </a:r>
            <a:r>
              <a:rPr lang="en-US" sz="4000" b="1" err="1">
                <a:solidFill>
                  <a:srgbClr val="FF0000"/>
                </a:solidFill>
                <a:latin typeface="Arial Black" charset="0"/>
              </a:rPr>
              <a:t>Repasos</a:t>
            </a:r>
            <a:r>
              <a:rPr lang="en-US" sz="4000" b="1">
                <a:solidFill>
                  <a:srgbClr val="FF0000"/>
                </a:solidFill>
                <a:latin typeface="Arial Black" charset="0"/>
              </a:rPr>
              <a:t>
</a:t>
            </a:r>
            <a:endParaRPr lang="en-US"/>
          </a:p>
        </p:txBody>
      </p:sp>
      <p:pic>
        <p:nvPicPr>
          <p:cNvPr id="4" name="Content Placeholder 5" descr="reviewtim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27017" y="1333500"/>
            <a:ext cx="7541779" cy="4343400"/>
          </a:xfrm>
        </p:spPr>
      </p:pic>
      <p:pic>
        <p:nvPicPr>
          <p:cNvPr id="5"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259035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232313"/>
            <a:ext cx="7467600" cy="707886"/>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#1</a:t>
            </a:r>
            <a:endParaRPr lang="en-US" sz="4000" dirty="0">
              <a:solidFill>
                <a:srgbClr val="FF0000"/>
              </a:solidFill>
            </a:endParaRPr>
          </a:p>
        </p:txBody>
      </p:sp>
      <p:sp>
        <p:nvSpPr>
          <p:cNvPr id="3" name="Rectangle 2"/>
          <p:cNvSpPr/>
          <p:nvPr/>
        </p:nvSpPr>
        <p:spPr>
          <a:xfrm>
            <a:off x="609600" y="1219200"/>
            <a:ext cx="7315200" cy="3662541"/>
          </a:xfrm>
          <a:prstGeom prst="rect">
            <a:avLst/>
          </a:prstGeom>
        </p:spPr>
        <p:txBody>
          <a:bodyPr wrap="square">
            <a:spAutoFit/>
          </a:bodyPr>
          <a:lstStyle/>
          <a:p>
            <a:r>
              <a:rPr lang="es-ES" sz="2000" b="1" dirty="0">
                <a:solidFill>
                  <a:srgbClr val="0000FF"/>
                </a:solidFill>
              </a:rPr>
              <a:t>¿Cuál es la mejor manera de informarse sobre los peligros en una vía local?
</a:t>
            </a:r>
            <a:endParaRPr lang="en-US" sz="2400" b="1" dirty="0">
              <a:solidFill>
                <a:srgbClr val="0000FF"/>
              </a:solidFill>
            </a:endParaRPr>
          </a:p>
          <a:p>
            <a:pPr marL="914400" lvl="1" indent="-457200">
              <a:buAutoNum type="alphaLcPeriod"/>
            </a:pPr>
            <a:r>
              <a:rPr lang="en-US" sz="2000" b="1" dirty="0" err="1">
                <a:solidFill>
                  <a:srgbClr val="0000FF"/>
                </a:solidFill>
              </a:rPr>
              <a:t>Consulte</a:t>
            </a:r>
            <a:r>
              <a:rPr lang="en-US" sz="2000" b="1" dirty="0">
                <a:solidFill>
                  <a:srgbClr val="0000FF"/>
                </a:solidFill>
              </a:rPr>
              <a:t> la carta </a:t>
            </a:r>
            <a:r>
              <a:rPr lang="en-US" sz="2000" b="1" dirty="0" err="1">
                <a:solidFill>
                  <a:srgbClr val="0000FF"/>
                </a:solidFill>
              </a:rPr>
              <a:t>náutica</a:t>
            </a:r>
            <a:r>
              <a:rPr lang="en-US" sz="2000" b="1" dirty="0">
                <a:solidFill>
                  <a:srgbClr val="0000FF"/>
                </a:solidFill>
              </a:rPr>
              <a:t> local</a:t>
            </a:r>
          </a:p>
          <a:p>
            <a:pPr lvl="1"/>
            <a:endParaRPr lang="en-US" sz="2000" b="1" dirty="0">
              <a:solidFill>
                <a:srgbClr val="0000FF"/>
              </a:solidFill>
            </a:endParaRPr>
          </a:p>
          <a:p>
            <a:pPr marL="914400" lvl="1" indent="-457200">
              <a:buAutoNum type="alphaLcPeriod" startAt="2"/>
            </a:pPr>
            <a:r>
              <a:rPr lang="en-US" sz="2000" b="1" dirty="0" err="1">
                <a:solidFill>
                  <a:srgbClr val="0000FF"/>
                </a:solidFill>
              </a:rPr>
              <a:t>Consulte</a:t>
            </a:r>
            <a:r>
              <a:rPr lang="en-US" sz="2000" b="1" dirty="0">
                <a:solidFill>
                  <a:srgbClr val="0000FF"/>
                </a:solidFill>
              </a:rPr>
              <a:t> un </a:t>
            </a:r>
            <a:r>
              <a:rPr lang="en-US" sz="2000" b="1" dirty="0" err="1">
                <a:solidFill>
                  <a:srgbClr val="0000FF"/>
                </a:solidFill>
              </a:rPr>
              <a:t>mapa</a:t>
            </a:r>
            <a:r>
              <a:rPr lang="en-US" sz="2000" b="1" dirty="0">
                <a:solidFill>
                  <a:srgbClr val="0000FF"/>
                </a:solidFill>
              </a:rPr>
              <a:t> </a:t>
            </a:r>
            <a:r>
              <a:rPr lang="en-US" sz="2000" b="1" dirty="0" err="1">
                <a:solidFill>
                  <a:srgbClr val="0000FF"/>
                </a:solidFill>
              </a:rPr>
              <a:t>topográfico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s-ES" sz="2000" b="1" dirty="0">
                <a:solidFill>
                  <a:srgbClr val="0000FF"/>
                </a:solidFill>
              </a:rPr>
              <a:t>Pregúntele a alguien que fue allí hace años</a:t>
            </a:r>
          </a:p>
          <a:p>
            <a:pPr marL="914400" lvl="1" indent="-457200">
              <a:lnSpc>
                <a:spcPct val="130000"/>
              </a:lnSpc>
              <a:buAutoNum type="alphaLcPeriod" startAt="2"/>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Escuche</a:t>
            </a:r>
            <a:r>
              <a:rPr lang="en-US" sz="2000" b="1" dirty="0">
                <a:solidFill>
                  <a:srgbClr val="0000FF"/>
                </a:solidFill>
              </a:rPr>
              <a:t> </a:t>
            </a:r>
            <a:r>
              <a:rPr lang="en-US" sz="2000" b="1" dirty="0" err="1">
                <a:solidFill>
                  <a:srgbClr val="0000FF"/>
                </a:solidFill>
              </a:rPr>
              <a:t>su</a:t>
            </a:r>
            <a:r>
              <a:rPr lang="en-US" sz="2000" b="1" dirty="0">
                <a:solidFill>
                  <a:srgbClr val="0000FF"/>
                </a:solidFill>
              </a:rPr>
              <a:t> </a:t>
            </a:r>
            <a:r>
              <a:rPr lang="en-US" sz="2000" b="1" dirty="0" err="1">
                <a:solidFill>
                  <a:srgbClr val="0000FF"/>
                </a:solidFill>
              </a:rPr>
              <a:t>emisora</a:t>
            </a:r>
            <a:r>
              <a:rPr lang="en-US" sz="2000" b="1" dirty="0">
                <a:solidFill>
                  <a:srgbClr val="0000FF"/>
                </a:solidFill>
              </a:rPr>
              <a:t> de TV o de radio </a:t>
            </a:r>
            <a:r>
              <a:rPr lang="en-US" sz="2000" b="1" dirty="0" err="1">
                <a:solidFill>
                  <a:srgbClr val="0000FF"/>
                </a:solidFill>
              </a:rPr>
              <a:t>favorita</a:t>
            </a:r>
            <a:r>
              <a:rPr lang="en-US" sz="2000" b="1" dirty="0">
                <a:solidFill>
                  <a:srgbClr val="0000FF"/>
                </a:solidFill>
              </a:rPr>
              <a:t>
</a:t>
            </a:r>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4057954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232313"/>
            <a:ext cx="7467600" cy="707886"/>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#1</a:t>
            </a:r>
            <a:endParaRPr lang="en-US" sz="4000" dirty="0">
              <a:solidFill>
                <a:srgbClr val="FF0000"/>
              </a:solidFill>
            </a:endParaRPr>
          </a:p>
        </p:txBody>
      </p:sp>
      <p:sp>
        <p:nvSpPr>
          <p:cNvPr id="3" name="Rectangle 2"/>
          <p:cNvSpPr/>
          <p:nvPr/>
        </p:nvSpPr>
        <p:spPr>
          <a:xfrm>
            <a:off x="609600" y="1219200"/>
            <a:ext cx="7315200" cy="3970318"/>
          </a:xfrm>
          <a:prstGeom prst="rect">
            <a:avLst/>
          </a:prstGeom>
        </p:spPr>
        <p:txBody>
          <a:bodyPr wrap="square">
            <a:spAutoFit/>
          </a:bodyPr>
          <a:lstStyle/>
          <a:p>
            <a:r>
              <a:rPr lang="es-ES" sz="2000" b="1" dirty="0">
                <a:solidFill>
                  <a:srgbClr val="0000FF"/>
                </a:solidFill>
              </a:rPr>
              <a:t>¿Cuál es la mejor manera de informarse sobre los peligros en una vía local?
</a:t>
            </a:r>
            <a:endParaRPr lang="en-US" sz="2400" b="1" dirty="0">
              <a:solidFill>
                <a:srgbClr val="0000FF"/>
              </a:solidFill>
            </a:endParaRPr>
          </a:p>
          <a:p>
            <a:pPr marL="914400" lvl="1" indent="-457200">
              <a:buAutoNum type="alphaLcPeriod"/>
            </a:pPr>
            <a:r>
              <a:rPr lang="en-US" sz="2000" b="1" dirty="0" err="1">
                <a:solidFill>
                  <a:srgbClr val="0000FF"/>
                </a:solidFill>
              </a:rPr>
              <a:t>Consulte</a:t>
            </a:r>
            <a:r>
              <a:rPr lang="en-US" sz="2000" b="1" dirty="0">
                <a:solidFill>
                  <a:srgbClr val="0000FF"/>
                </a:solidFill>
              </a:rPr>
              <a:t> la carta </a:t>
            </a:r>
            <a:r>
              <a:rPr lang="en-US" sz="2000" b="1" dirty="0" err="1">
                <a:solidFill>
                  <a:srgbClr val="0000FF"/>
                </a:solidFill>
              </a:rPr>
              <a:t>náutica</a:t>
            </a:r>
            <a:r>
              <a:rPr lang="en-US" sz="2000" b="1" dirty="0">
                <a:solidFill>
                  <a:srgbClr val="0000FF"/>
                </a:solidFill>
              </a:rPr>
              <a:t> local</a:t>
            </a:r>
          </a:p>
          <a:p>
            <a:pPr marL="914400" lvl="1" indent="-457200">
              <a:buAutoNum type="alphaLcPeriod"/>
            </a:pPr>
            <a:endParaRPr lang="en-US" sz="2000" b="1" dirty="0">
              <a:solidFill>
                <a:srgbClr val="0000FF"/>
              </a:solidFill>
            </a:endParaRPr>
          </a:p>
          <a:p>
            <a:pPr marL="914400" lvl="1" indent="-457200">
              <a:buAutoNum type="alphaLcPeriod"/>
            </a:pPr>
            <a:endParaRPr lang="en-US" sz="2000" b="1" dirty="0">
              <a:solidFill>
                <a:srgbClr val="0000FF"/>
              </a:solidFill>
            </a:endParaRPr>
          </a:p>
          <a:p>
            <a:pPr marL="914400" lvl="1" indent="-457200">
              <a:buAutoNum type="alphaLcPeriod" startAt="2"/>
            </a:pPr>
            <a:r>
              <a:rPr lang="en-US" sz="2000" b="1" dirty="0" err="1">
                <a:solidFill>
                  <a:srgbClr val="0000FF"/>
                </a:solidFill>
              </a:rPr>
              <a:t>Consulte</a:t>
            </a:r>
            <a:r>
              <a:rPr lang="en-US" sz="2000" b="1" dirty="0">
                <a:solidFill>
                  <a:srgbClr val="0000FF"/>
                </a:solidFill>
              </a:rPr>
              <a:t> un </a:t>
            </a:r>
            <a:r>
              <a:rPr lang="en-US" sz="2000" b="1" dirty="0" err="1">
                <a:solidFill>
                  <a:srgbClr val="0000FF"/>
                </a:solidFill>
              </a:rPr>
              <a:t>mapa</a:t>
            </a:r>
            <a:r>
              <a:rPr lang="en-US" sz="2000" b="1" dirty="0">
                <a:solidFill>
                  <a:srgbClr val="0000FF"/>
                </a:solidFill>
              </a:rPr>
              <a:t> </a:t>
            </a:r>
            <a:r>
              <a:rPr lang="en-US" sz="2000" b="1" dirty="0" err="1">
                <a:solidFill>
                  <a:srgbClr val="0000FF"/>
                </a:solidFill>
              </a:rPr>
              <a:t>topográfico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s-ES" sz="2000" b="1" dirty="0">
                <a:solidFill>
                  <a:srgbClr val="0000FF"/>
                </a:solidFill>
              </a:rPr>
              <a:t>Pregúntele a alguien que fue allí hace años</a:t>
            </a:r>
          </a:p>
          <a:p>
            <a:pPr marL="914400" lvl="1" indent="-457200">
              <a:lnSpc>
                <a:spcPct val="130000"/>
              </a:lnSpc>
              <a:buAutoNum type="alphaLcPeriod" startAt="2"/>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Escuche</a:t>
            </a:r>
            <a:r>
              <a:rPr lang="en-US" sz="2000" b="1" dirty="0">
                <a:solidFill>
                  <a:srgbClr val="0000FF"/>
                </a:solidFill>
              </a:rPr>
              <a:t> </a:t>
            </a:r>
            <a:r>
              <a:rPr lang="en-US" sz="2000" b="1" dirty="0" err="1">
                <a:solidFill>
                  <a:srgbClr val="0000FF"/>
                </a:solidFill>
              </a:rPr>
              <a:t>su</a:t>
            </a:r>
            <a:r>
              <a:rPr lang="en-US" sz="2000" b="1" dirty="0">
                <a:solidFill>
                  <a:srgbClr val="0000FF"/>
                </a:solidFill>
              </a:rPr>
              <a:t> </a:t>
            </a:r>
            <a:r>
              <a:rPr lang="en-US" sz="2000" b="1" dirty="0" err="1">
                <a:solidFill>
                  <a:srgbClr val="0000FF"/>
                </a:solidFill>
              </a:rPr>
              <a:t>emisora</a:t>
            </a:r>
            <a:r>
              <a:rPr lang="en-US" sz="2000" b="1" dirty="0">
                <a:solidFill>
                  <a:srgbClr val="0000FF"/>
                </a:solidFill>
              </a:rPr>
              <a:t> de TV o de radio </a:t>
            </a:r>
            <a:r>
              <a:rPr lang="en-US" sz="2000" b="1" dirty="0" err="1">
                <a:solidFill>
                  <a:srgbClr val="0000FF"/>
                </a:solidFill>
              </a:rPr>
              <a:t>favorita</a:t>
            </a:r>
            <a:r>
              <a:rPr lang="en-US" sz="2000" b="1" dirty="0">
                <a:solidFill>
                  <a:srgbClr val="0000FF"/>
                </a:solidFill>
              </a:rPr>
              <a:t>
</a:t>
            </a:r>
            <a:endParaRPr lang="en-US" dirty="0"/>
          </a:p>
        </p:txBody>
      </p:sp>
      <p:sp>
        <p:nvSpPr>
          <p:cNvPr id="6" name="Rectangle 9"/>
          <p:cNvSpPr>
            <a:spLocks noChangeArrowheads="1"/>
          </p:cNvSpPr>
          <p:nvPr/>
        </p:nvSpPr>
        <p:spPr bwMode="auto">
          <a:xfrm>
            <a:off x="762000" y="1981200"/>
            <a:ext cx="7086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9579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#2
</a:t>
            </a:r>
            <a:endParaRPr lang="en-US" sz="4000" dirty="0">
              <a:solidFill>
                <a:srgbClr val="FF0000"/>
              </a:solidFill>
            </a:endParaRPr>
          </a:p>
        </p:txBody>
      </p:sp>
      <p:sp>
        <p:nvSpPr>
          <p:cNvPr id="3" name="Rectangle 2"/>
          <p:cNvSpPr/>
          <p:nvPr/>
        </p:nvSpPr>
        <p:spPr>
          <a:xfrm>
            <a:off x="533399" y="1066800"/>
            <a:ext cx="7419703" cy="4062651"/>
          </a:xfrm>
          <a:prstGeom prst="rect">
            <a:avLst/>
          </a:prstGeom>
        </p:spPr>
        <p:txBody>
          <a:bodyPr wrap="square">
            <a:spAutoFit/>
          </a:bodyPr>
          <a:lstStyle/>
          <a:p>
            <a:r>
              <a:rPr lang="es-ES" sz="2000" b="1" dirty="0">
                <a:solidFill>
                  <a:srgbClr val="0000FF"/>
                </a:solidFill>
              </a:rPr>
              <a:t>¿Cómo se pueden evitar los accidentes con la hélice?
</a:t>
            </a:r>
            <a:endParaRPr lang="en-US" sz="2400" b="1" dirty="0">
              <a:solidFill>
                <a:srgbClr val="0000FF"/>
              </a:solidFill>
            </a:endParaRPr>
          </a:p>
          <a:p>
            <a:pPr marL="914400" lvl="1" indent="-457200">
              <a:buAutoNum type="alphaLcPeriod"/>
            </a:pPr>
            <a:r>
              <a:rPr lang="es-ES" sz="2000" b="1" dirty="0">
                <a:solidFill>
                  <a:srgbClr val="0000FF"/>
                </a:solidFill>
              </a:rPr>
              <a:t>No encender el motor cuando los pasajeros estén subiendo al barco</a:t>
            </a:r>
            <a:endParaRPr lang="en-US" sz="2000" b="1" dirty="0">
              <a:solidFill>
                <a:srgbClr val="0000FF"/>
              </a:solidFill>
            </a:endParaRPr>
          </a:p>
          <a:p>
            <a:pPr lvl="1"/>
            <a:r>
              <a:rPr lang="es-ES" sz="2000" b="1" dirty="0">
                <a:solidFill>
                  <a:srgbClr val="0000FF"/>
                </a:solidFill>
              </a:rPr>
              <a:t>
b.   Deje que los pasajeros viajen en la proa mientras </a:t>
            </a:r>
          </a:p>
          <a:p>
            <a:pPr lvl="1"/>
            <a:r>
              <a:rPr lang="es-ES" sz="2000" b="1" dirty="0">
                <a:solidFill>
                  <a:srgbClr val="0000FF"/>
                </a:solidFill>
              </a:rPr>
              <a:t>      están navegando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3"/>
            </a:pPr>
            <a:r>
              <a:rPr lang="es-ES" sz="2000" b="1" dirty="0">
                <a:solidFill>
                  <a:srgbClr val="0000FF"/>
                </a:solidFill>
              </a:rPr>
              <a:t>Apague el motor cuando los pasajeros estén </a:t>
            </a:r>
          </a:p>
          <a:p>
            <a:pPr lvl="1">
              <a:lnSpc>
                <a:spcPct val="130000"/>
              </a:lnSpc>
            </a:pPr>
            <a:r>
              <a:rPr lang="es-ES" sz="2000" b="1" dirty="0">
                <a:solidFill>
                  <a:srgbClr val="0000FF"/>
                </a:solidFill>
              </a:rPr>
              <a:t>      embarcando</a:t>
            </a:r>
            <a:endParaRPr lang="en-US" sz="2000" b="1" dirty="0">
              <a:solidFill>
                <a:srgbClr val="0000FF"/>
              </a:solidFill>
            </a:endParaRPr>
          </a:p>
          <a:p>
            <a:pPr lvl="1">
              <a:lnSpc>
                <a:spcPct val="130000"/>
              </a:lnSpc>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Dejar</a:t>
            </a:r>
            <a:r>
              <a:rPr lang="en-US" sz="2000" b="1" dirty="0">
                <a:solidFill>
                  <a:srgbClr val="0000FF"/>
                </a:solidFill>
              </a:rPr>
              <a:t> </a:t>
            </a:r>
            <a:r>
              <a:rPr lang="es-ES" sz="2000" b="1" dirty="0">
                <a:solidFill>
                  <a:srgbClr val="0000FF"/>
                </a:solidFill>
              </a:rPr>
              <a:t>que los niños se cuiden el uno al otro</a:t>
            </a:r>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678388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#2
</a:t>
            </a:r>
            <a:endParaRPr lang="en-US" sz="4000" dirty="0">
              <a:solidFill>
                <a:srgbClr val="FF0000"/>
              </a:solidFill>
            </a:endParaRPr>
          </a:p>
        </p:txBody>
      </p:sp>
      <p:sp>
        <p:nvSpPr>
          <p:cNvPr id="3" name="Rectangle 2"/>
          <p:cNvSpPr/>
          <p:nvPr/>
        </p:nvSpPr>
        <p:spPr>
          <a:xfrm>
            <a:off x="533399" y="1066800"/>
            <a:ext cx="7419703" cy="4062651"/>
          </a:xfrm>
          <a:prstGeom prst="rect">
            <a:avLst/>
          </a:prstGeom>
        </p:spPr>
        <p:txBody>
          <a:bodyPr wrap="square">
            <a:spAutoFit/>
          </a:bodyPr>
          <a:lstStyle/>
          <a:p>
            <a:r>
              <a:rPr lang="es-ES" sz="2000" b="1" dirty="0">
                <a:solidFill>
                  <a:srgbClr val="0000FF"/>
                </a:solidFill>
              </a:rPr>
              <a:t>¿Cómo se pueden evitar los accidentes con la hélice?
</a:t>
            </a:r>
            <a:endParaRPr lang="en-US" sz="2400" b="1" dirty="0">
              <a:solidFill>
                <a:srgbClr val="0000FF"/>
              </a:solidFill>
            </a:endParaRPr>
          </a:p>
          <a:p>
            <a:pPr marL="914400" lvl="1" indent="-457200">
              <a:buAutoNum type="alphaLcPeriod"/>
            </a:pPr>
            <a:r>
              <a:rPr lang="es-ES" sz="2000" b="1" dirty="0">
                <a:solidFill>
                  <a:srgbClr val="0000FF"/>
                </a:solidFill>
              </a:rPr>
              <a:t>No encender el motor cuando los pasajeros estén subiendo al barco</a:t>
            </a:r>
            <a:endParaRPr lang="en-US" sz="2000" b="1" dirty="0">
              <a:solidFill>
                <a:srgbClr val="0000FF"/>
              </a:solidFill>
            </a:endParaRPr>
          </a:p>
          <a:p>
            <a:pPr lvl="1"/>
            <a:r>
              <a:rPr lang="es-ES" sz="2000" b="1" dirty="0">
                <a:solidFill>
                  <a:srgbClr val="0000FF"/>
                </a:solidFill>
              </a:rPr>
              <a:t>
b.   Deje que los pasajeros viajen en la proa mientras </a:t>
            </a:r>
          </a:p>
          <a:p>
            <a:pPr lvl="1"/>
            <a:r>
              <a:rPr lang="es-ES" sz="2000" b="1" dirty="0">
                <a:solidFill>
                  <a:srgbClr val="0000FF"/>
                </a:solidFill>
              </a:rPr>
              <a:t>      están navegando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3"/>
            </a:pPr>
            <a:r>
              <a:rPr lang="es-ES" sz="2000" b="1" dirty="0">
                <a:solidFill>
                  <a:srgbClr val="0000FF"/>
                </a:solidFill>
              </a:rPr>
              <a:t>Apague el motor cuando los pasajeros estén </a:t>
            </a:r>
          </a:p>
          <a:p>
            <a:pPr lvl="1">
              <a:lnSpc>
                <a:spcPct val="130000"/>
              </a:lnSpc>
            </a:pPr>
            <a:r>
              <a:rPr lang="es-ES" sz="2000" b="1" dirty="0">
                <a:solidFill>
                  <a:srgbClr val="0000FF"/>
                </a:solidFill>
              </a:rPr>
              <a:t>      embarcando</a:t>
            </a:r>
            <a:endParaRPr lang="en-US" sz="2000" b="1" dirty="0">
              <a:solidFill>
                <a:srgbClr val="0000FF"/>
              </a:solidFill>
            </a:endParaRPr>
          </a:p>
          <a:p>
            <a:pPr lvl="1">
              <a:lnSpc>
                <a:spcPct val="130000"/>
              </a:lnSpc>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Dejar</a:t>
            </a:r>
            <a:r>
              <a:rPr lang="en-US" sz="2000" b="1" dirty="0">
                <a:solidFill>
                  <a:srgbClr val="0000FF"/>
                </a:solidFill>
              </a:rPr>
              <a:t> </a:t>
            </a:r>
            <a:r>
              <a:rPr lang="es-ES" sz="2000" b="1" dirty="0">
                <a:solidFill>
                  <a:srgbClr val="0000FF"/>
                </a:solidFill>
              </a:rPr>
              <a:t>que los niños se cuiden el uno al otro</a:t>
            </a:r>
            <a:endParaRPr lang="en-US" dirty="0"/>
          </a:p>
        </p:txBody>
      </p:sp>
      <p:sp>
        <p:nvSpPr>
          <p:cNvPr id="6" name="Rectangle 9"/>
          <p:cNvSpPr>
            <a:spLocks noChangeArrowheads="1"/>
          </p:cNvSpPr>
          <p:nvPr/>
        </p:nvSpPr>
        <p:spPr bwMode="auto">
          <a:xfrm>
            <a:off x="699950" y="3429000"/>
            <a:ext cx="7086600" cy="1219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6645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#3
</a:t>
            </a:r>
            <a:endParaRPr lang="en-US" sz="4000" dirty="0">
              <a:solidFill>
                <a:srgbClr val="FF0000"/>
              </a:solidFill>
            </a:endParaRPr>
          </a:p>
        </p:txBody>
      </p:sp>
      <p:sp>
        <p:nvSpPr>
          <p:cNvPr id="3" name="Rectangle 2"/>
          <p:cNvSpPr/>
          <p:nvPr/>
        </p:nvSpPr>
        <p:spPr>
          <a:xfrm>
            <a:off x="609600" y="1120676"/>
            <a:ext cx="7391400" cy="4616648"/>
          </a:xfrm>
          <a:prstGeom prst="rect">
            <a:avLst/>
          </a:prstGeom>
        </p:spPr>
        <p:txBody>
          <a:bodyPr wrap="square">
            <a:spAutoFit/>
          </a:bodyPr>
          <a:lstStyle/>
          <a:p>
            <a:r>
              <a:rPr lang="es-ES" sz="2000" b="1" dirty="0">
                <a:solidFill>
                  <a:srgbClr val="0000FF"/>
                </a:solidFill>
              </a:rPr>
              <a:t>¿Cuál es la función principal del interruptor de encendido del motor?
</a:t>
            </a:r>
            <a:endParaRPr lang="en-US" sz="2400" b="1" dirty="0">
              <a:solidFill>
                <a:srgbClr val="0000FF"/>
              </a:solidFill>
            </a:endParaRPr>
          </a:p>
          <a:p>
            <a:pPr marL="914400" lvl="1" indent="-457200">
              <a:buAutoNum type="alphaLcPeriod"/>
            </a:pPr>
            <a:r>
              <a:rPr lang="es-ES" sz="2000" b="1" dirty="0">
                <a:solidFill>
                  <a:srgbClr val="0000FF"/>
                </a:solidFill>
              </a:rPr>
              <a:t>Para apagar el motor si el operador es lanzado fuera de la borda</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ES" sz="2000" b="1" dirty="0">
                <a:solidFill>
                  <a:srgbClr val="0000FF"/>
                </a:solidFill>
              </a:rPr>
              <a:t>Para apagar el motor cuando el PWC o bote está </a:t>
            </a:r>
            <a:r>
              <a:rPr lang="en-US" sz="2000" b="1" dirty="0">
                <a:solidFill>
                  <a:srgbClr val="0000FF"/>
                </a:solidFill>
              </a:rPr>
              <a:t>en </a:t>
            </a:r>
            <a:r>
              <a:rPr lang="en-US" sz="2000" b="1" dirty="0" err="1">
                <a:solidFill>
                  <a:srgbClr val="0000FF"/>
                </a:solidFill>
              </a:rPr>
              <a:t>tierra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a:lnSpc>
                <a:spcPct val="130000"/>
              </a:lnSpc>
            </a:pPr>
            <a:r>
              <a:rPr lang="en-US" sz="2000" b="1" dirty="0">
                <a:solidFill>
                  <a:srgbClr val="0000FF"/>
                </a:solidFill>
              </a:rPr>
              <a:t>      c.   Para </a:t>
            </a:r>
            <a:r>
              <a:rPr lang="en-US" sz="2000" b="1" dirty="0" err="1">
                <a:solidFill>
                  <a:srgbClr val="0000FF"/>
                </a:solidFill>
              </a:rPr>
              <a:t>evitar</a:t>
            </a:r>
            <a:r>
              <a:rPr lang="en-US" sz="2000" b="1" dirty="0">
                <a:solidFill>
                  <a:srgbClr val="0000FF"/>
                </a:solidFill>
              </a:rPr>
              <a:t> el </a:t>
            </a:r>
            <a:r>
              <a:rPr lang="en-US" sz="2000" b="1" dirty="0" err="1">
                <a:solidFill>
                  <a:srgbClr val="0000FF"/>
                </a:solidFill>
              </a:rPr>
              <a:t>uso</a:t>
            </a:r>
            <a:r>
              <a:rPr lang="en-US" sz="2000" b="1" dirty="0">
                <a:solidFill>
                  <a:srgbClr val="0000FF"/>
                </a:solidFill>
              </a:rPr>
              <a:t> </a:t>
            </a:r>
            <a:r>
              <a:rPr lang="en-US" sz="2000" b="1" dirty="0" err="1">
                <a:solidFill>
                  <a:srgbClr val="0000FF"/>
                </a:solidFill>
              </a:rPr>
              <a:t>por</a:t>
            </a:r>
            <a:r>
              <a:rPr lang="en-US" sz="2000" b="1" dirty="0">
                <a:solidFill>
                  <a:srgbClr val="0000FF"/>
                </a:solidFill>
              </a:rPr>
              <a:t> personas no </a:t>
            </a:r>
            <a:r>
              <a:rPr lang="en-US" sz="2000" b="1" dirty="0" err="1">
                <a:solidFill>
                  <a:srgbClr val="0000FF"/>
                </a:solidFill>
              </a:rPr>
              <a:t>autorizadas</a:t>
            </a:r>
            <a:r>
              <a:rPr lang="en-US" sz="2000" b="1" dirty="0">
                <a:solidFill>
                  <a:srgbClr val="0000FF"/>
                </a:solidFill>
              </a:rPr>
              <a:t>
</a:t>
            </a:r>
          </a:p>
          <a:p>
            <a:pPr lvl="1"/>
            <a:r>
              <a:rPr lang="en-US" sz="2000" b="1" dirty="0">
                <a:solidFill>
                  <a:srgbClr val="0000FF"/>
                </a:solidFill>
              </a:rPr>
              <a:t>d.	</a:t>
            </a:r>
            <a:r>
              <a:rPr lang="es-ES" sz="2000" b="1" dirty="0">
                <a:solidFill>
                  <a:srgbClr val="0000FF"/>
                </a:solidFill>
              </a:rPr>
              <a:t>Para evitar el robo cuando la moto o el barco no       	</a:t>
            </a:r>
            <a:r>
              <a:rPr lang="es-ES" sz="2000" b="1" dirty="0" err="1">
                <a:solidFill>
                  <a:srgbClr val="0000FF"/>
                </a:solidFill>
              </a:rPr>
              <a:t>estan</a:t>
            </a:r>
            <a:r>
              <a:rPr lang="es-ES" sz="2000" b="1" dirty="0">
                <a:solidFill>
                  <a:srgbClr val="0000FF"/>
                </a:solidFill>
              </a:rPr>
              <a:t> atendidos</a:t>
            </a:r>
            <a:endParaRPr lang="en-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14068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#3
</a:t>
            </a:r>
            <a:endParaRPr lang="en-US" sz="4000" dirty="0">
              <a:solidFill>
                <a:srgbClr val="FF0000"/>
              </a:solidFill>
            </a:endParaRPr>
          </a:p>
        </p:txBody>
      </p:sp>
      <p:sp>
        <p:nvSpPr>
          <p:cNvPr id="3" name="Rectangle 2"/>
          <p:cNvSpPr/>
          <p:nvPr/>
        </p:nvSpPr>
        <p:spPr>
          <a:xfrm>
            <a:off x="609600" y="1120676"/>
            <a:ext cx="7391400" cy="4616648"/>
          </a:xfrm>
          <a:prstGeom prst="rect">
            <a:avLst/>
          </a:prstGeom>
        </p:spPr>
        <p:txBody>
          <a:bodyPr wrap="square">
            <a:spAutoFit/>
          </a:bodyPr>
          <a:lstStyle/>
          <a:p>
            <a:r>
              <a:rPr lang="es-ES" sz="2000" b="1" dirty="0">
                <a:solidFill>
                  <a:srgbClr val="0000FF"/>
                </a:solidFill>
              </a:rPr>
              <a:t>¿Cuál es la función principal del interruptor de encendido del motor?
</a:t>
            </a:r>
            <a:endParaRPr lang="en-US" sz="2400" b="1" dirty="0">
              <a:solidFill>
                <a:srgbClr val="0000FF"/>
              </a:solidFill>
            </a:endParaRPr>
          </a:p>
          <a:p>
            <a:pPr marL="914400" lvl="1" indent="-457200">
              <a:buAutoNum type="alphaLcPeriod"/>
            </a:pPr>
            <a:r>
              <a:rPr lang="es-ES" sz="2000" b="1" dirty="0">
                <a:solidFill>
                  <a:srgbClr val="0000FF"/>
                </a:solidFill>
              </a:rPr>
              <a:t>Para apagar el motor si el operador es lanzado fuera de la borda</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ES" sz="2000" b="1" dirty="0">
                <a:solidFill>
                  <a:srgbClr val="0000FF"/>
                </a:solidFill>
              </a:rPr>
              <a:t>Para apagar el motor cuando el PWC o bote está </a:t>
            </a:r>
            <a:r>
              <a:rPr lang="en-US" sz="2000" b="1" dirty="0">
                <a:solidFill>
                  <a:srgbClr val="0000FF"/>
                </a:solidFill>
              </a:rPr>
              <a:t>en </a:t>
            </a:r>
            <a:r>
              <a:rPr lang="en-US" sz="2000" b="1" dirty="0" err="1">
                <a:solidFill>
                  <a:srgbClr val="0000FF"/>
                </a:solidFill>
              </a:rPr>
              <a:t>tierra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a:lnSpc>
                <a:spcPct val="130000"/>
              </a:lnSpc>
            </a:pPr>
            <a:r>
              <a:rPr lang="en-US" sz="2000" b="1" dirty="0">
                <a:solidFill>
                  <a:srgbClr val="0000FF"/>
                </a:solidFill>
              </a:rPr>
              <a:t>      c.   Para </a:t>
            </a:r>
            <a:r>
              <a:rPr lang="en-US" sz="2000" b="1" dirty="0" err="1">
                <a:solidFill>
                  <a:srgbClr val="0000FF"/>
                </a:solidFill>
              </a:rPr>
              <a:t>evitar</a:t>
            </a:r>
            <a:r>
              <a:rPr lang="en-US" sz="2000" b="1" dirty="0">
                <a:solidFill>
                  <a:srgbClr val="0000FF"/>
                </a:solidFill>
              </a:rPr>
              <a:t> el </a:t>
            </a:r>
            <a:r>
              <a:rPr lang="en-US" sz="2000" b="1" dirty="0" err="1">
                <a:solidFill>
                  <a:srgbClr val="0000FF"/>
                </a:solidFill>
              </a:rPr>
              <a:t>uso</a:t>
            </a:r>
            <a:r>
              <a:rPr lang="en-US" sz="2000" b="1" dirty="0">
                <a:solidFill>
                  <a:srgbClr val="0000FF"/>
                </a:solidFill>
              </a:rPr>
              <a:t> </a:t>
            </a:r>
            <a:r>
              <a:rPr lang="en-US" sz="2000" b="1" dirty="0" err="1">
                <a:solidFill>
                  <a:srgbClr val="0000FF"/>
                </a:solidFill>
              </a:rPr>
              <a:t>por</a:t>
            </a:r>
            <a:r>
              <a:rPr lang="en-US" sz="2000" b="1" dirty="0">
                <a:solidFill>
                  <a:srgbClr val="0000FF"/>
                </a:solidFill>
              </a:rPr>
              <a:t> personas no </a:t>
            </a:r>
            <a:r>
              <a:rPr lang="en-US" sz="2000" b="1" dirty="0" err="1">
                <a:solidFill>
                  <a:srgbClr val="0000FF"/>
                </a:solidFill>
              </a:rPr>
              <a:t>autorizadas</a:t>
            </a:r>
            <a:r>
              <a:rPr lang="en-US" sz="2000" b="1" dirty="0">
                <a:solidFill>
                  <a:srgbClr val="0000FF"/>
                </a:solidFill>
              </a:rPr>
              <a:t>
</a:t>
            </a:r>
          </a:p>
          <a:p>
            <a:pPr lvl="1"/>
            <a:r>
              <a:rPr lang="en-US" sz="2000" b="1" dirty="0">
                <a:solidFill>
                  <a:srgbClr val="0000FF"/>
                </a:solidFill>
              </a:rPr>
              <a:t>d.	</a:t>
            </a:r>
            <a:r>
              <a:rPr lang="es-ES" sz="2000" b="1" dirty="0">
                <a:solidFill>
                  <a:srgbClr val="0000FF"/>
                </a:solidFill>
              </a:rPr>
              <a:t>Para evitar el robo cuando la moto o el barco no       	</a:t>
            </a:r>
            <a:r>
              <a:rPr lang="es-ES" sz="2000" b="1" dirty="0" err="1">
                <a:solidFill>
                  <a:srgbClr val="0000FF"/>
                </a:solidFill>
              </a:rPr>
              <a:t>estan</a:t>
            </a:r>
            <a:r>
              <a:rPr lang="es-ES" sz="2000" b="1" dirty="0">
                <a:solidFill>
                  <a:srgbClr val="0000FF"/>
                </a:solidFill>
              </a:rPr>
              <a:t> atendidos</a:t>
            </a:r>
            <a:endParaRPr lang="en-US" sz="2400" b="1" dirty="0">
              <a:solidFill>
                <a:srgbClr val="0000FF"/>
              </a:solidFill>
            </a:endParaRPr>
          </a:p>
          <a:p>
            <a:endParaRPr lang="en-US" dirty="0"/>
          </a:p>
        </p:txBody>
      </p:sp>
      <p:sp>
        <p:nvSpPr>
          <p:cNvPr id="6" name="Rectangle 9"/>
          <p:cNvSpPr>
            <a:spLocks noChangeArrowheads="1"/>
          </p:cNvSpPr>
          <p:nvPr/>
        </p:nvSpPr>
        <p:spPr bwMode="auto">
          <a:xfrm>
            <a:off x="762000" y="2025015"/>
            <a:ext cx="7086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8796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5984"/>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#4
</a:t>
            </a:r>
            <a:endParaRPr lang="en-US" sz="4000" dirty="0">
              <a:solidFill>
                <a:srgbClr val="FF0000"/>
              </a:solidFill>
            </a:endParaRPr>
          </a:p>
        </p:txBody>
      </p:sp>
      <p:sp>
        <p:nvSpPr>
          <p:cNvPr id="3" name="Rectangle 2"/>
          <p:cNvSpPr/>
          <p:nvPr/>
        </p:nvSpPr>
        <p:spPr>
          <a:xfrm>
            <a:off x="603069" y="1066800"/>
            <a:ext cx="7467600" cy="3724096"/>
          </a:xfrm>
          <a:prstGeom prst="rect">
            <a:avLst/>
          </a:prstGeom>
        </p:spPr>
        <p:txBody>
          <a:bodyPr wrap="square">
            <a:spAutoFit/>
          </a:bodyPr>
          <a:lstStyle/>
          <a:p>
            <a:r>
              <a:rPr lang="es-ES" sz="2000" b="1" dirty="0">
                <a:solidFill>
                  <a:srgbClr val="0000FF"/>
                </a:solidFill>
              </a:rPr>
              <a:t>Cuando dos barcos operan en la misma zona general, </a:t>
            </a:r>
            <a:r>
              <a:rPr lang="en-US" sz="2000" b="1" dirty="0">
                <a:solidFill>
                  <a:srgbClr val="0000FF"/>
                </a:solidFill>
              </a:rPr>
              <a:t>   	</a:t>
            </a:r>
            <a:r>
              <a:rPr lang="es-ES" sz="2000" b="1" dirty="0">
                <a:solidFill>
                  <a:srgbClr val="0000FF"/>
                </a:solidFill>
              </a:rPr>
              <a:t>¿Quién es responsable de evitar la colisión?</a:t>
            </a:r>
          </a:p>
          <a:p>
            <a:endParaRPr lang="en-US" sz="2400" b="1" dirty="0">
              <a:solidFill>
                <a:srgbClr val="0000FF"/>
              </a:solidFill>
            </a:endParaRPr>
          </a:p>
          <a:p>
            <a:pPr marL="914400" lvl="1" indent="-457200">
              <a:buAutoNum type="alphaLcPeriod"/>
            </a:pPr>
            <a:r>
              <a:rPr lang="en-US" sz="2000" b="1" dirty="0">
                <a:solidFill>
                  <a:srgbClr val="0000FF"/>
                </a:solidFill>
              </a:rPr>
              <a:t>Los </a:t>
            </a:r>
            <a:r>
              <a:rPr lang="en-US" sz="2000" b="1" dirty="0" err="1">
                <a:solidFill>
                  <a:srgbClr val="0000FF"/>
                </a:solidFill>
              </a:rPr>
              <a:t>operadores</a:t>
            </a:r>
            <a:r>
              <a:rPr lang="en-US" sz="2000" b="1" dirty="0">
                <a:solidFill>
                  <a:srgbClr val="0000FF"/>
                </a:solidFill>
              </a:rPr>
              <a:t> de ambos </a:t>
            </a:r>
            <a:r>
              <a:rPr lang="en-US" sz="2000" b="1" dirty="0" err="1">
                <a:solidFill>
                  <a:srgbClr val="0000FF"/>
                </a:solidFill>
              </a:rPr>
              <a:t>barcos</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ES" sz="2000" b="1" dirty="0">
                <a:solidFill>
                  <a:srgbClr val="0000FF"/>
                </a:solidFill>
              </a:rPr>
              <a:t>El operador del barco que sigue el rumbo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s-ES" sz="2000" b="1" dirty="0">
                <a:solidFill>
                  <a:srgbClr val="0000FF"/>
                </a:solidFill>
              </a:rPr>
              <a:t>El operador del barco que cede el paso</a:t>
            </a:r>
          </a:p>
          <a:p>
            <a:pPr marL="914400" lvl="1" indent="-457200">
              <a:lnSpc>
                <a:spcPct val="130000"/>
              </a:lnSpc>
              <a:buAutoNum type="alphaLcPeriod" startAt="2"/>
            </a:pPr>
            <a:endParaRPr lang="en-US" sz="2000" b="1" dirty="0">
              <a:solidFill>
                <a:srgbClr val="0000FF"/>
              </a:solidFill>
            </a:endParaRPr>
          </a:p>
          <a:p>
            <a:pPr lvl="1"/>
            <a:r>
              <a:rPr lang="en-US" sz="2000" b="1" dirty="0">
                <a:solidFill>
                  <a:srgbClr val="0000FF"/>
                </a:solidFill>
              </a:rPr>
              <a:t>d.	</a:t>
            </a:r>
            <a:r>
              <a:rPr lang="es-ES" sz="2000" b="1" dirty="0">
                <a:solidFill>
                  <a:srgbClr val="0000FF"/>
                </a:solidFill>
              </a:rPr>
              <a:t>El operador del barco más pequeño
</a:t>
            </a:r>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00603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Placeholder 4"/>
          <p:cNvSpPr>
            <a:spLocks noGrp="1"/>
          </p:cNvSpPr>
          <p:nvPr>
            <p:ph type="body" idx="1"/>
          </p:nvPr>
        </p:nvSpPr>
        <p:spPr>
          <a:xfrm>
            <a:off x="268915" y="793818"/>
            <a:ext cx="6553200" cy="1143000"/>
          </a:xfrm>
        </p:spPr>
        <p:txBody>
          <a:bodyPr/>
          <a:lstStyle/>
          <a:p>
            <a:r>
              <a:rPr lang="en-US" dirty="0" err="1">
                <a:latin typeface="Arial"/>
                <a:cs typeface="Arial"/>
              </a:rPr>
              <a:t>Responsabilidades</a:t>
            </a:r>
            <a:r>
              <a:rPr lang="en-US" dirty="0">
                <a:latin typeface="Arial"/>
                <a:cs typeface="Arial"/>
              </a:rPr>
              <a:t>…</a:t>
            </a:r>
          </a:p>
        </p:txBody>
      </p:sp>
      <p:sp>
        <p:nvSpPr>
          <p:cNvPr id="112644" name="Rectangle 3"/>
          <p:cNvSpPr>
            <a:spLocks noGrp="1" noChangeArrowheads="1"/>
          </p:cNvSpPr>
          <p:nvPr>
            <p:ph sz="half" idx="2"/>
          </p:nvPr>
        </p:nvSpPr>
        <p:spPr>
          <a:xfrm>
            <a:off x="77530" y="1672205"/>
            <a:ext cx="8393518" cy="4652396"/>
          </a:xfrm>
        </p:spPr>
        <p:txBody>
          <a:bodyPr/>
          <a:lstStyle/>
          <a:p>
            <a:pPr lvl="1" eaLnBrk="1" hangingPunct="1"/>
            <a:r>
              <a:rPr lang="es-ES" dirty="0">
                <a:latin typeface="Arial"/>
                <a:cs typeface="Arial"/>
              </a:rPr>
              <a:t>Todos los navegantes son responsables de evitar accidentes. Especialmente cada </a:t>
            </a:r>
            <a:r>
              <a:rPr lang="es-ES" dirty="0" err="1">
                <a:latin typeface="Arial"/>
                <a:cs typeface="Arial"/>
              </a:rPr>
              <a:t>capitan</a:t>
            </a:r>
            <a:r>
              <a:rPr lang="en-US" dirty="0">
                <a:latin typeface="Arial"/>
                <a:cs typeface="Arial"/>
              </a:rPr>
              <a:t>.</a:t>
            </a:r>
            <a:endParaRPr lang="en-US" dirty="0"/>
          </a:p>
          <a:p>
            <a:pPr lvl="1"/>
            <a:r>
              <a:rPr lang="es-ES" dirty="0">
                <a:latin typeface="Arial"/>
                <a:cs typeface="Arial"/>
              </a:rPr>
              <a:t>Si tiene que desviarse de las reglas, tome esa decisión asesorando:</a:t>
            </a:r>
            <a:endParaRPr lang="en-US" dirty="0"/>
          </a:p>
          <a:p>
            <a:pPr lvl="2"/>
            <a:r>
              <a:rPr lang="es-ES" dirty="0">
                <a:latin typeface="Arial"/>
                <a:cs typeface="Arial"/>
              </a:rPr>
              <a:t>todos los peligros de la navegación, visibilidad, tráfico, mal tiempo</a:t>
            </a:r>
            <a:endParaRPr lang="en-US" dirty="0"/>
          </a:p>
          <a:p>
            <a:pPr lvl="2"/>
            <a:r>
              <a:rPr lang="es-ES" dirty="0">
                <a:latin typeface="Arial"/>
                <a:cs typeface="Arial"/>
              </a:rPr>
              <a:t>El riesgo de</a:t>
            </a:r>
            <a:r>
              <a:rPr lang="en-US" dirty="0">
                <a:latin typeface="Arial"/>
                <a:cs typeface="Arial"/>
              </a:rPr>
              <a:t> </a:t>
            </a:r>
            <a:r>
              <a:rPr lang="en-US" dirty="0" err="1">
                <a:latin typeface="Arial"/>
                <a:cs typeface="Arial"/>
              </a:rPr>
              <a:t>choques</a:t>
            </a:r>
            <a:endParaRPr lang="en-US" dirty="0"/>
          </a:p>
          <a:p>
            <a:pPr lvl="2" eaLnBrk="1" hangingPunct="1"/>
            <a:r>
              <a:rPr lang="es-ES" dirty="0">
                <a:latin typeface="Arial" charset="0"/>
                <a:cs typeface="Arial" charset="0"/>
              </a:rPr>
              <a:t>Cualquier otra condición peligrosa o especial</a:t>
            </a:r>
            <a:endParaRPr lang="en-US" dirty="0">
              <a:latin typeface="Arial" charset="0"/>
              <a:cs typeface="Arial" charset="0"/>
            </a:endParaRP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3" name="Title 2">
            <a:extLst>
              <a:ext uri="{FF2B5EF4-FFF2-40B4-BE49-F238E27FC236}">
                <a16:creationId xmlns:a16="http://schemas.microsoft.com/office/drawing/2014/main" id="{2F124757-A947-4B2C-AC77-2E3E38E1E6C9}"/>
              </a:ext>
            </a:extLst>
          </p:cNvPr>
          <p:cNvSpPr>
            <a:spLocks noGrp="1"/>
          </p:cNvSpPr>
          <p:nvPr>
            <p:ph type="title"/>
          </p:nvPr>
        </p:nvSpPr>
        <p:spPr>
          <a:xfrm>
            <a:off x="381000" y="-53179"/>
            <a:ext cx="8229600" cy="1143000"/>
          </a:xfrm>
        </p:spPr>
        <p:txBody>
          <a:bodyPr/>
          <a:lstStyle/>
          <a:p>
            <a:r>
              <a:rPr lang="en-US" err="1"/>
              <a:t>Reglas</a:t>
            </a:r>
            <a:r>
              <a:rPr lang="en-US"/>
              <a:t> de </a:t>
            </a:r>
            <a:r>
              <a:rPr lang="en-US" err="1"/>
              <a:t>Navegación</a:t>
            </a:r>
            <a:r>
              <a:rPr lang="en-US"/>
              <a:t>     </a:t>
            </a:r>
          </a:p>
        </p:txBody>
      </p:sp>
      <p:sp>
        <p:nvSpPr>
          <p:cNvPr id="4" name="Rectangle 3">
            <a:extLst>
              <a:ext uri="{FF2B5EF4-FFF2-40B4-BE49-F238E27FC236}">
                <a16:creationId xmlns:a16="http://schemas.microsoft.com/office/drawing/2014/main" id="{B0569D6C-17FD-4874-95FF-DF30A2AA306F}"/>
              </a:ext>
            </a:extLst>
          </p:cNvPr>
          <p:cNvSpPr/>
          <p:nvPr/>
        </p:nvSpPr>
        <p:spPr>
          <a:xfrm rot="497116" flipH="1">
            <a:off x="8801737" y="5438747"/>
            <a:ext cx="1500595" cy="646331"/>
          </a:xfrm>
          <a:prstGeom prst="rect">
            <a:avLst/>
          </a:prstGeom>
        </p:spPr>
        <p:txBody>
          <a:bodyPr wrap="square">
            <a:spAutoFit/>
          </a:bodyPr>
          <a:lstStyle/>
          <a:p>
            <a:r>
              <a:rPr lang="es-ES"/>
              <a:t>
</a:t>
            </a:r>
            <a:endParaRPr lang="en-US"/>
          </a:p>
        </p:txBody>
      </p:sp>
    </p:spTree>
    <p:extLst>
      <p:ext uri="{BB962C8B-B14F-4D97-AF65-F5344CB8AC3E}">
        <p14:creationId xmlns:p14="http://schemas.microsoft.com/office/powerpoint/2010/main" val="5826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5984"/>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#4
</a:t>
            </a:r>
            <a:endParaRPr lang="en-US" sz="4000" dirty="0">
              <a:solidFill>
                <a:srgbClr val="FF0000"/>
              </a:solidFill>
            </a:endParaRPr>
          </a:p>
        </p:txBody>
      </p:sp>
      <p:sp>
        <p:nvSpPr>
          <p:cNvPr id="3" name="Rectangle 2"/>
          <p:cNvSpPr/>
          <p:nvPr/>
        </p:nvSpPr>
        <p:spPr>
          <a:xfrm>
            <a:off x="603069" y="1066800"/>
            <a:ext cx="7467600" cy="3724096"/>
          </a:xfrm>
          <a:prstGeom prst="rect">
            <a:avLst/>
          </a:prstGeom>
        </p:spPr>
        <p:txBody>
          <a:bodyPr wrap="square">
            <a:spAutoFit/>
          </a:bodyPr>
          <a:lstStyle/>
          <a:p>
            <a:r>
              <a:rPr lang="es-ES" sz="2000" b="1" dirty="0">
                <a:solidFill>
                  <a:srgbClr val="0000FF"/>
                </a:solidFill>
              </a:rPr>
              <a:t>Cuando dos barcos operan en la misma zona general, </a:t>
            </a:r>
            <a:r>
              <a:rPr lang="en-US" sz="2000" b="1" dirty="0">
                <a:solidFill>
                  <a:srgbClr val="0000FF"/>
                </a:solidFill>
              </a:rPr>
              <a:t>   	</a:t>
            </a:r>
            <a:r>
              <a:rPr lang="es-ES" sz="2000" b="1" dirty="0">
                <a:solidFill>
                  <a:srgbClr val="0000FF"/>
                </a:solidFill>
              </a:rPr>
              <a:t>¿Quién es responsable de evitar la colisión?</a:t>
            </a:r>
          </a:p>
          <a:p>
            <a:endParaRPr lang="en-US" sz="2400" b="1" dirty="0">
              <a:solidFill>
                <a:srgbClr val="0000FF"/>
              </a:solidFill>
            </a:endParaRPr>
          </a:p>
          <a:p>
            <a:pPr marL="914400" lvl="1" indent="-457200">
              <a:buAutoNum type="alphaLcPeriod"/>
            </a:pPr>
            <a:r>
              <a:rPr lang="en-US" sz="2000" b="1" dirty="0">
                <a:solidFill>
                  <a:srgbClr val="0000FF"/>
                </a:solidFill>
              </a:rPr>
              <a:t>Los </a:t>
            </a:r>
            <a:r>
              <a:rPr lang="en-US" sz="2000" b="1" dirty="0" err="1">
                <a:solidFill>
                  <a:srgbClr val="0000FF"/>
                </a:solidFill>
              </a:rPr>
              <a:t>operadores</a:t>
            </a:r>
            <a:r>
              <a:rPr lang="en-US" sz="2000" b="1" dirty="0">
                <a:solidFill>
                  <a:srgbClr val="0000FF"/>
                </a:solidFill>
              </a:rPr>
              <a:t> de ambos </a:t>
            </a:r>
            <a:r>
              <a:rPr lang="en-US" sz="2000" b="1" dirty="0" err="1">
                <a:solidFill>
                  <a:srgbClr val="0000FF"/>
                </a:solidFill>
              </a:rPr>
              <a:t>barcos</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ES" sz="2000" b="1" dirty="0">
                <a:solidFill>
                  <a:srgbClr val="0000FF"/>
                </a:solidFill>
              </a:rPr>
              <a:t>El operador del barco que sigue el rumbo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s-ES" sz="2000" b="1" dirty="0">
                <a:solidFill>
                  <a:srgbClr val="0000FF"/>
                </a:solidFill>
              </a:rPr>
              <a:t>El operador del barco que cede el paso</a:t>
            </a:r>
          </a:p>
          <a:p>
            <a:pPr marL="914400" lvl="1" indent="-457200">
              <a:lnSpc>
                <a:spcPct val="130000"/>
              </a:lnSpc>
              <a:buAutoNum type="alphaLcPeriod" startAt="2"/>
            </a:pPr>
            <a:endParaRPr lang="en-US" sz="2000" b="1" dirty="0">
              <a:solidFill>
                <a:srgbClr val="0000FF"/>
              </a:solidFill>
            </a:endParaRPr>
          </a:p>
          <a:p>
            <a:pPr lvl="1"/>
            <a:r>
              <a:rPr lang="en-US" sz="2000" b="1" dirty="0">
                <a:solidFill>
                  <a:srgbClr val="0000FF"/>
                </a:solidFill>
              </a:rPr>
              <a:t>d.	</a:t>
            </a:r>
            <a:r>
              <a:rPr lang="es-ES" sz="2000" b="1" dirty="0">
                <a:solidFill>
                  <a:srgbClr val="0000FF"/>
                </a:solidFill>
              </a:rPr>
              <a:t>El operador del barco más pequeño
</a:t>
            </a:r>
            <a:endParaRPr lang="en-US" dirty="0"/>
          </a:p>
        </p:txBody>
      </p:sp>
      <p:sp>
        <p:nvSpPr>
          <p:cNvPr id="6" name="Rectangle 9"/>
          <p:cNvSpPr>
            <a:spLocks noChangeArrowheads="1"/>
          </p:cNvSpPr>
          <p:nvPr/>
        </p:nvSpPr>
        <p:spPr bwMode="auto">
          <a:xfrm>
            <a:off x="869769" y="2013415"/>
            <a:ext cx="6934200" cy="457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414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12179"/>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#5
</a:t>
            </a:r>
            <a:endParaRPr lang="en-US" sz="4000" dirty="0">
              <a:solidFill>
                <a:srgbClr val="FF0000"/>
              </a:solidFill>
            </a:endParaRPr>
          </a:p>
        </p:txBody>
      </p:sp>
      <p:sp>
        <p:nvSpPr>
          <p:cNvPr id="3" name="Rectangle 2"/>
          <p:cNvSpPr/>
          <p:nvPr/>
        </p:nvSpPr>
        <p:spPr>
          <a:xfrm>
            <a:off x="304800" y="1066800"/>
            <a:ext cx="8382000" cy="4124206"/>
          </a:xfrm>
          <a:prstGeom prst="rect">
            <a:avLst/>
          </a:prstGeom>
        </p:spPr>
        <p:txBody>
          <a:bodyPr wrap="square">
            <a:spAutoFit/>
          </a:bodyPr>
          <a:lstStyle/>
          <a:p>
            <a:r>
              <a:rPr lang="es-ES" sz="2000" b="1" dirty="0">
                <a:solidFill>
                  <a:srgbClr val="0000FF"/>
                </a:solidFill>
              </a:rPr>
              <a:t>Qué se indica mediante un rombo blanco con una cruz de color naranja</a:t>
            </a:r>
            <a:r>
              <a:rPr lang="en-US" sz="2000" b="1" dirty="0">
                <a:solidFill>
                  <a:srgbClr val="0000FF"/>
                </a:solidFill>
              </a:rPr>
              <a:t> con </a:t>
            </a:r>
            <a:r>
              <a:rPr lang="en-US" sz="2000" b="1" dirty="0" err="1">
                <a:solidFill>
                  <a:srgbClr val="0000FF"/>
                </a:solidFill>
              </a:rPr>
              <a:t>letras</a:t>
            </a:r>
            <a:r>
              <a:rPr lang="en-US" sz="2000" b="1" dirty="0">
                <a:solidFill>
                  <a:srgbClr val="0000FF"/>
                </a:solidFill>
              </a:rPr>
              <a:t> </a:t>
            </a:r>
            <a:r>
              <a:rPr lang="en-US" sz="2000" b="1" dirty="0" err="1">
                <a:solidFill>
                  <a:srgbClr val="0000FF"/>
                </a:solidFill>
              </a:rPr>
              <a:t>negras</a:t>
            </a:r>
            <a:r>
              <a:rPr lang="en-US" sz="2000" b="1" dirty="0">
                <a:solidFill>
                  <a:srgbClr val="0000FF"/>
                </a:solidFill>
              </a:rPr>
              <a:t>?</a:t>
            </a:r>
          </a:p>
          <a:p>
            <a:pPr lvl="1"/>
            <a:endParaRPr lang="en-US" sz="2400" b="1" dirty="0">
              <a:solidFill>
                <a:srgbClr val="0000FF"/>
              </a:solidFill>
            </a:endParaRPr>
          </a:p>
          <a:p>
            <a:pPr marL="914400" lvl="1" indent="-457200">
              <a:buAutoNum type="alphaLcPeriod"/>
            </a:pPr>
            <a:r>
              <a:rPr lang="es-ES" sz="2000" b="1" dirty="0">
                <a:solidFill>
                  <a:srgbClr val="0000FF"/>
                </a:solidFill>
              </a:rPr>
              <a:t>Área de exclusión, como una presa, área de baño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n-US" sz="2000" b="1" dirty="0">
                <a:solidFill>
                  <a:srgbClr val="0000FF"/>
                </a:solidFill>
              </a:rPr>
              <a:t>Zona </a:t>
            </a:r>
            <a:r>
              <a:rPr lang="en-US" sz="2000" b="1" dirty="0" err="1">
                <a:solidFill>
                  <a:srgbClr val="0000FF"/>
                </a:solidFill>
              </a:rPr>
              <a:t>controlada</a:t>
            </a:r>
            <a:r>
              <a:rPr lang="en-US" sz="2000" b="1" dirty="0">
                <a:solidFill>
                  <a:srgbClr val="0000FF"/>
                </a:solidFill>
              </a:rPr>
              <a:t>, </a:t>
            </a:r>
            <a:r>
              <a:rPr lang="en-US" sz="2000" b="1" dirty="0" err="1">
                <a:solidFill>
                  <a:srgbClr val="0000FF"/>
                </a:solidFill>
              </a:rPr>
              <a:t>como</a:t>
            </a:r>
            <a:r>
              <a:rPr lang="en-US" sz="2000" b="1" dirty="0">
                <a:solidFill>
                  <a:srgbClr val="0000FF"/>
                </a:solidFill>
              </a:rPr>
              <a:t> un  </a:t>
            </a:r>
            <a:r>
              <a:rPr lang="en-US" sz="2000" b="1" dirty="0" err="1">
                <a:solidFill>
                  <a:srgbClr val="0000FF"/>
                </a:solidFill>
              </a:rPr>
              <a:t>área</a:t>
            </a:r>
            <a:r>
              <a:rPr lang="en-US" sz="2000" b="1" dirty="0">
                <a:solidFill>
                  <a:srgbClr val="0000FF"/>
                </a:solidFill>
              </a:rPr>
              <a:t> de no </a:t>
            </a:r>
            <a:r>
              <a:rPr lang="en-US" sz="2000" b="1" dirty="0" err="1">
                <a:solidFill>
                  <a:srgbClr val="0000FF"/>
                </a:solidFill>
              </a:rPr>
              <a:t>estela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s-ES" sz="2000" b="1" dirty="0">
                <a:solidFill>
                  <a:srgbClr val="0000FF"/>
                </a:solidFill>
              </a:rPr>
              <a:t>Información, como lugares para atracar o encontrar alimentos, combustible</a:t>
            </a:r>
            <a:r>
              <a:rPr lang="en-US" sz="2000" b="1" dirty="0">
                <a:solidFill>
                  <a:srgbClr val="0000FF"/>
                </a:solidFill>
              </a:rPr>
              <a:t>, etc.</a:t>
            </a:r>
          </a:p>
          <a:p>
            <a:pPr lvl="1">
              <a:lnSpc>
                <a:spcPct val="130000"/>
              </a:lnSpc>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Peligro</a:t>
            </a:r>
            <a:r>
              <a:rPr lang="en-US" sz="2000" b="1" dirty="0">
                <a:solidFill>
                  <a:srgbClr val="0000FF"/>
                </a:solidFill>
              </a:rPr>
              <a:t> </a:t>
            </a:r>
            <a:r>
              <a:rPr lang="en-US" sz="2000" b="1" dirty="0" err="1">
                <a:solidFill>
                  <a:srgbClr val="0000FF"/>
                </a:solidFill>
              </a:rPr>
              <a:t>como</a:t>
            </a:r>
            <a:r>
              <a:rPr lang="en-US" sz="2000" b="1" dirty="0">
                <a:solidFill>
                  <a:srgbClr val="0000FF"/>
                </a:solidFill>
              </a:rPr>
              <a:t> </a:t>
            </a:r>
            <a:r>
              <a:rPr lang="en-US" sz="2000" b="1" dirty="0" err="1">
                <a:solidFill>
                  <a:srgbClr val="0000FF"/>
                </a:solidFill>
              </a:rPr>
              <a:t>rocas</a:t>
            </a:r>
            <a:r>
              <a:rPr lang="en-US" sz="2000" b="1" dirty="0">
                <a:solidFill>
                  <a:srgbClr val="0000FF"/>
                </a:solidFill>
              </a:rPr>
              <a:t>, </a:t>
            </a:r>
            <a:r>
              <a:rPr lang="en-US" sz="2000" b="1" dirty="0" err="1">
                <a:solidFill>
                  <a:srgbClr val="0000FF"/>
                </a:solidFill>
              </a:rPr>
              <a:t>poco</a:t>
            </a:r>
            <a:r>
              <a:rPr lang="en-US" sz="2000" b="1" dirty="0">
                <a:solidFill>
                  <a:srgbClr val="0000FF"/>
                </a:solidFill>
              </a:rPr>
              <a:t> </a:t>
            </a:r>
            <a:r>
              <a:rPr lang="en-US" sz="2000" b="1" dirty="0" err="1">
                <a:solidFill>
                  <a:srgbClr val="0000FF"/>
                </a:solidFill>
              </a:rPr>
              <a:t>fondo</a:t>
            </a:r>
            <a:r>
              <a:rPr lang="en-US" sz="2000" b="1" dirty="0">
                <a:solidFill>
                  <a:srgbClr val="0000FF"/>
                </a:solidFill>
              </a:rPr>
              <a:t>
</a:t>
            </a:r>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729944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12179"/>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#5
</a:t>
            </a:r>
            <a:endParaRPr lang="en-US" sz="4000" dirty="0">
              <a:solidFill>
                <a:srgbClr val="FF0000"/>
              </a:solidFill>
            </a:endParaRPr>
          </a:p>
        </p:txBody>
      </p:sp>
      <p:sp>
        <p:nvSpPr>
          <p:cNvPr id="3" name="Rectangle 2"/>
          <p:cNvSpPr/>
          <p:nvPr/>
        </p:nvSpPr>
        <p:spPr>
          <a:xfrm>
            <a:off x="304800" y="1066800"/>
            <a:ext cx="8382000" cy="4124206"/>
          </a:xfrm>
          <a:prstGeom prst="rect">
            <a:avLst/>
          </a:prstGeom>
        </p:spPr>
        <p:txBody>
          <a:bodyPr wrap="square">
            <a:spAutoFit/>
          </a:bodyPr>
          <a:lstStyle/>
          <a:p>
            <a:r>
              <a:rPr lang="es-ES" sz="2000" b="1" dirty="0">
                <a:solidFill>
                  <a:srgbClr val="0000FF"/>
                </a:solidFill>
              </a:rPr>
              <a:t>Qué se indica mediante un rombo blanco con una cruz de color naranja</a:t>
            </a:r>
            <a:r>
              <a:rPr lang="en-US" sz="2000" b="1" dirty="0">
                <a:solidFill>
                  <a:srgbClr val="0000FF"/>
                </a:solidFill>
              </a:rPr>
              <a:t> con </a:t>
            </a:r>
            <a:r>
              <a:rPr lang="en-US" sz="2000" b="1" dirty="0" err="1">
                <a:solidFill>
                  <a:srgbClr val="0000FF"/>
                </a:solidFill>
              </a:rPr>
              <a:t>letras</a:t>
            </a:r>
            <a:r>
              <a:rPr lang="en-US" sz="2000" b="1" dirty="0">
                <a:solidFill>
                  <a:srgbClr val="0000FF"/>
                </a:solidFill>
              </a:rPr>
              <a:t> </a:t>
            </a:r>
            <a:r>
              <a:rPr lang="en-US" sz="2000" b="1" dirty="0" err="1">
                <a:solidFill>
                  <a:srgbClr val="0000FF"/>
                </a:solidFill>
              </a:rPr>
              <a:t>negras</a:t>
            </a:r>
            <a:r>
              <a:rPr lang="en-US" sz="2000" b="1" dirty="0">
                <a:solidFill>
                  <a:srgbClr val="0000FF"/>
                </a:solidFill>
              </a:rPr>
              <a:t>?</a:t>
            </a:r>
          </a:p>
          <a:p>
            <a:pPr lvl="1"/>
            <a:endParaRPr lang="en-US" sz="2400" b="1" dirty="0">
              <a:solidFill>
                <a:srgbClr val="0000FF"/>
              </a:solidFill>
            </a:endParaRPr>
          </a:p>
          <a:p>
            <a:pPr marL="914400" lvl="1" indent="-457200">
              <a:buAutoNum type="alphaLcPeriod"/>
            </a:pPr>
            <a:r>
              <a:rPr lang="es-ES" sz="2000" b="1" dirty="0">
                <a:solidFill>
                  <a:srgbClr val="0000FF"/>
                </a:solidFill>
              </a:rPr>
              <a:t>Área de exclusión, como una presa, área de baño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n-US" sz="2000" b="1" dirty="0">
                <a:solidFill>
                  <a:srgbClr val="0000FF"/>
                </a:solidFill>
              </a:rPr>
              <a:t>Zona </a:t>
            </a:r>
            <a:r>
              <a:rPr lang="en-US" sz="2000" b="1" dirty="0" err="1">
                <a:solidFill>
                  <a:srgbClr val="0000FF"/>
                </a:solidFill>
              </a:rPr>
              <a:t>controlada</a:t>
            </a:r>
            <a:r>
              <a:rPr lang="en-US" sz="2000" b="1" dirty="0">
                <a:solidFill>
                  <a:srgbClr val="0000FF"/>
                </a:solidFill>
              </a:rPr>
              <a:t>, </a:t>
            </a:r>
            <a:r>
              <a:rPr lang="en-US" sz="2000" b="1" dirty="0" err="1">
                <a:solidFill>
                  <a:srgbClr val="0000FF"/>
                </a:solidFill>
              </a:rPr>
              <a:t>como</a:t>
            </a:r>
            <a:r>
              <a:rPr lang="en-US" sz="2000" b="1" dirty="0">
                <a:solidFill>
                  <a:srgbClr val="0000FF"/>
                </a:solidFill>
              </a:rPr>
              <a:t> un  </a:t>
            </a:r>
            <a:r>
              <a:rPr lang="en-US" sz="2000" b="1" dirty="0" err="1">
                <a:solidFill>
                  <a:srgbClr val="0000FF"/>
                </a:solidFill>
              </a:rPr>
              <a:t>área</a:t>
            </a:r>
            <a:r>
              <a:rPr lang="en-US" sz="2000" b="1" dirty="0">
                <a:solidFill>
                  <a:srgbClr val="0000FF"/>
                </a:solidFill>
              </a:rPr>
              <a:t> de no </a:t>
            </a:r>
            <a:r>
              <a:rPr lang="en-US" sz="2000" b="1" dirty="0" err="1">
                <a:solidFill>
                  <a:srgbClr val="0000FF"/>
                </a:solidFill>
              </a:rPr>
              <a:t>estela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s-ES" sz="2000" b="1" dirty="0">
                <a:solidFill>
                  <a:srgbClr val="0000FF"/>
                </a:solidFill>
              </a:rPr>
              <a:t>Información, como lugares para atracar o encontrar alimentos, combustible</a:t>
            </a:r>
            <a:r>
              <a:rPr lang="en-US" sz="2000" b="1" dirty="0">
                <a:solidFill>
                  <a:srgbClr val="0000FF"/>
                </a:solidFill>
              </a:rPr>
              <a:t>, etc.</a:t>
            </a:r>
          </a:p>
          <a:p>
            <a:pPr lvl="1">
              <a:lnSpc>
                <a:spcPct val="130000"/>
              </a:lnSpc>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Peligro</a:t>
            </a:r>
            <a:r>
              <a:rPr lang="en-US" sz="2000" b="1" dirty="0">
                <a:solidFill>
                  <a:srgbClr val="0000FF"/>
                </a:solidFill>
              </a:rPr>
              <a:t> </a:t>
            </a:r>
            <a:r>
              <a:rPr lang="en-US" sz="2000" b="1" dirty="0" err="1">
                <a:solidFill>
                  <a:srgbClr val="0000FF"/>
                </a:solidFill>
              </a:rPr>
              <a:t>como</a:t>
            </a:r>
            <a:r>
              <a:rPr lang="en-US" sz="2000" b="1" dirty="0">
                <a:solidFill>
                  <a:srgbClr val="0000FF"/>
                </a:solidFill>
              </a:rPr>
              <a:t> </a:t>
            </a:r>
            <a:r>
              <a:rPr lang="en-US" sz="2000" b="1" dirty="0" err="1">
                <a:solidFill>
                  <a:srgbClr val="0000FF"/>
                </a:solidFill>
              </a:rPr>
              <a:t>rocas</a:t>
            </a:r>
            <a:r>
              <a:rPr lang="en-US" sz="2000" b="1" dirty="0">
                <a:solidFill>
                  <a:srgbClr val="0000FF"/>
                </a:solidFill>
              </a:rPr>
              <a:t>, </a:t>
            </a:r>
            <a:r>
              <a:rPr lang="en-US" sz="2000" b="1" dirty="0" err="1">
                <a:solidFill>
                  <a:srgbClr val="0000FF"/>
                </a:solidFill>
              </a:rPr>
              <a:t>poco</a:t>
            </a:r>
            <a:r>
              <a:rPr lang="en-US" sz="2000" b="1" dirty="0">
                <a:solidFill>
                  <a:srgbClr val="0000FF"/>
                </a:solidFill>
              </a:rPr>
              <a:t> </a:t>
            </a:r>
            <a:r>
              <a:rPr lang="en-US" sz="2000" b="1" dirty="0" err="1">
                <a:solidFill>
                  <a:srgbClr val="0000FF"/>
                </a:solidFill>
              </a:rPr>
              <a:t>fondo</a:t>
            </a:r>
            <a:r>
              <a:rPr lang="en-US" sz="2000" b="1" dirty="0">
                <a:solidFill>
                  <a:srgbClr val="0000FF"/>
                </a:solidFill>
              </a:rPr>
              <a:t>
</a:t>
            </a:r>
            <a:endParaRPr lang="en-US" dirty="0"/>
          </a:p>
        </p:txBody>
      </p:sp>
      <p:sp>
        <p:nvSpPr>
          <p:cNvPr id="6" name="Rectangle 9"/>
          <p:cNvSpPr>
            <a:spLocks noChangeArrowheads="1"/>
          </p:cNvSpPr>
          <p:nvPr/>
        </p:nvSpPr>
        <p:spPr bwMode="auto">
          <a:xfrm>
            <a:off x="1073063" y="1875794"/>
            <a:ext cx="69342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15641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29" y="30480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#6
</a:t>
            </a:r>
            <a:endParaRPr lang="en-US" sz="4000" dirty="0">
              <a:solidFill>
                <a:srgbClr val="FF0000"/>
              </a:solidFill>
            </a:endParaRPr>
          </a:p>
        </p:txBody>
      </p:sp>
      <p:sp>
        <p:nvSpPr>
          <p:cNvPr id="3" name="Rectangle 2"/>
          <p:cNvSpPr/>
          <p:nvPr/>
        </p:nvSpPr>
        <p:spPr>
          <a:xfrm>
            <a:off x="533400" y="1066800"/>
            <a:ext cx="7391400" cy="3724096"/>
          </a:xfrm>
          <a:prstGeom prst="rect">
            <a:avLst/>
          </a:prstGeom>
        </p:spPr>
        <p:txBody>
          <a:bodyPr wrap="square">
            <a:spAutoFit/>
          </a:bodyPr>
          <a:lstStyle/>
          <a:p>
            <a:r>
              <a:rPr lang="es-ES" sz="2000" b="1" dirty="0">
                <a:solidFill>
                  <a:srgbClr val="0000FF"/>
                </a:solidFill>
              </a:rPr>
              <a:t>¿Qué acción puede causar la pérdida de la capacidad de dirección en una m</a:t>
            </a:r>
            <a:r>
              <a:rPr lang="en-US" sz="2000" b="1" dirty="0" err="1">
                <a:solidFill>
                  <a:srgbClr val="0000FF"/>
                </a:solidFill>
              </a:rPr>
              <a:t>oto</a:t>
            </a:r>
            <a:r>
              <a:rPr lang="es-ES" sz="2000" b="1" dirty="0">
                <a:solidFill>
                  <a:srgbClr val="0000FF"/>
                </a:solidFill>
              </a:rPr>
              <a:t> acuática?</a:t>
            </a:r>
            <a:endParaRPr lang="en-US" sz="2000" b="1" dirty="0">
              <a:solidFill>
                <a:srgbClr val="0000FF"/>
              </a:solidFill>
            </a:endParaRPr>
          </a:p>
          <a:p>
            <a:pPr lvl="1"/>
            <a:endParaRPr lang="en-US" sz="2400" b="1" dirty="0">
              <a:solidFill>
                <a:srgbClr val="0000FF"/>
              </a:solidFill>
            </a:endParaRPr>
          </a:p>
          <a:p>
            <a:pPr marL="914400" lvl="1" indent="-457200">
              <a:buAutoNum type="alphaLcPeriod"/>
            </a:pPr>
            <a:r>
              <a:rPr lang="es-ES" sz="2000" b="1" dirty="0">
                <a:solidFill>
                  <a:srgbClr val="0000FF"/>
                </a:solidFill>
              </a:rPr>
              <a:t>Velocidad,  corriendo con el acelerador al máximo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ES" sz="2000" b="1" dirty="0">
                <a:solidFill>
                  <a:srgbClr val="0000FF"/>
                </a:solidFill>
              </a:rPr>
              <a:t>Soltando el control del acelerador</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err="1">
                <a:solidFill>
                  <a:srgbClr val="0000FF"/>
                </a:solidFill>
              </a:rPr>
              <a:t>Sobre-dirección</a:t>
            </a:r>
            <a:endParaRPr lang="en-US" sz="2000" b="1" dirty="0">
              <a:solidFill>
                <a:srgbClr val="0000FF"/>
              </a:solidFill>
            </a:endParaRPr>
          </a:p>
          <a:p>
            <a:pPr marL="914400" lvl="1" indent="-457200">
              <a:lnSpc>
                <a:spcPct val="130000"/>
              </a:lnSpc>
              <a:buAutoNum type="alphaLcPeriod" startAt="2"/>
            </a:pPr>
            <a:endParaRPr lang="en-US" sz="2000" b="1" dirty="0">
              <a:solidFill>
                <a:srgbClr val="0000FF"/>
              </a:solidFill>
            </a:endParaRPr>
          </a:p>
          <a:p>
            <a:pPr lvl="1"/>
            <a:r>
              <a:rPr lang="en-US" sz="2000" b="1" dirty="0">
                <a:solidFill>
                  <a:srgbClr val="0000FF"/>
                </a:solidFill>
              </a:rPr>
              <a:t>d.	Baja </a:t>
            </a:r>
            <a:r>
              <a:rPr lang="en-US" sz="2000" b="1" dirty="0" err="1">
                <a:solidFill>
                  <a:srgbClr val="0000FF"/>
                </a:solidFill>
              </a:rPr>
              <a:t>dirección</a:t>
            </a:r>
            <a:r>
              <a:rPr lang="en-US" sz="2000" b="1" dirty="0">
                <a:solidFill>
                  <a:srgbClr val="0000FF"/>
                </a:solidFill>
              </a:rPr>
              <a:t>
</a:t>
            </a:r>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59341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29" y="30480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#6
</a:t>
            </a:r>
            <a:endParaRPr lang="en-US" sz="4000" dirty="0">
              <a:solidFill>
                <a:srgbClr val="FF0000"/>
              </a:solidFill>
            </a:endParaRPr>
          </a:p>
        </p:txBody>
      </p:sp>
      <p:sp>
        <p:nvSpPr>
          <p:cNvPr id="3" name="Rectangle 2"/>
          <p:cNvSpPr/>
          <p:nvPr/>
        </p:nvSpPr>
        <p:spPr>
          <a:xfrm>
            <a:off x="533400" y="1066800"/>
            <a:ext cx="7391400" cy="3724096"/>
          </a:xfrm>
          <a:prstGeom prst="rect">
            <a:avLst/>
          </a:prstGeom>
        </p:spPr>
        <p:txBody>
          <a:bodyPr wrap="square">
            <a:spAutoFit/>
          </a:bodyPr>
          <a:lstStyle/>
          <a:p>
            <a:r>
              <a:rPr lang="es-ES" sz="2000" b="1" dirty="0">
                <a:solidFill>
                  <a:srgbClr val="0000FF"/>
                </a:solidFill>
              </a:rPr>
              <a:t>¿Qué acción puede causar la pérdida de la capacidad de dirección en una m</a:t>
            </a:r>
            <a:r>
              <a:rPr lang="en-US" sz="2000" b="1" dirty="0" err="1">
                <a:solidFill>
                  <a:srgbClr val="0000FF"/>
                </a:solidFill>
              </a:rPr>
              <a:t>oto</a:t>
            </a:r>
            <a:r>
              <a:rPr lang="es-ES" sz="2000" b="1" dirty="0">
                <a:solidFill>
                  <a:srgbClr val="0000FF"/>
                </a:solidFill>
              </a:rPr>
              <a:t> acuática?</a:t>
            </a:r>
            <a:endParaRPr lang="en-US" sz="2000" b="1" dirty="0">
              <a:solidFill>
                <a:srgbClr val="0000FF"/>
              </a:solidFill>
            </a:endParaRPr>
          </a:p>
          <a:p>
            <a:pPr lvl="1"/>
            <a:endParaRPr lang="en-US" sz="2400" b="1" dirty="0">
              <a:solidFill>
                <a:srgbClr val="0000FF"/>
              </a:solidFill>
            </a:endParaRPr>
          </a:p>
          <a:p>
            <a:pPr marL="914400" lvl="1" indent="-457200">
              <a:buAutoNum type="alphaLcPeriod"/>
            </a:pPr>
            <a:r>
              <a:rPr lang="es-ES" sz="2000" b="1" dirty="0">
                <a:solidFill>
                  <a:srgbClr val="0000FF"/>
                </a:solidFill>
              </a:rPr>
              <a:t>Velocidad,  corriendo con el acelerador al máximo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ES" sz="2000" b="1" dirty="0">
                <a:solidFill>
                  <a:srgbClr val="0000FF"/>
                </a:solidFill>
              </a:rPr>
              <a:t>Soltando el control del acelerador</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err="1">
                <a:solidFill>
                  <a:srgbClr val="0000FF"/>
                </a:solidFill>
              </a:rPr>
              <a:t>Sobre-dirección</a:t>
            </a:r>
            <a:endParaRPr lang="en-US" sz="2000" b="1" dirty="0">
              <a:solidFill>
                <a:srgbClr val="0000FF"/>
              </a:solidFill>
            </a:endParaRPr>
          </a:p>
          <a:p>
            <a:pPr marL="914400" lvl="1" indent="-457200">
              <a:lnSpc>
                <a:spcPct val="130000"/>
              </a:lnSpc>
              <a:buAutoNum type="alphaLcPeriod" startAt="2"/>
            </a:pPr>
            <a:endParaRPr lang="en-US" sz="2000" b="1" dirty="0">
              <a:solidFill>
                <a:srgbClr val="0000FF"/>
              </a:solidFill>
            </a:endParaRPr>
          </a:p>
          <a:p>
            <a:pPr lvl="1"/>
            <a:r>
              <a:rPr lang="en-US" sz="2000" b="1" dirty="0">
                <a:solidFill>
                  <a:srgbClr val="0000FF"/>
                </a:solidFill>
              </a:rPr>
              <a:t>d.	Baja </a:t>
            </a:r>
            <a:r>
              <a:rPr lang="en-US" sz="2000" b="1" dirty="0" err="1">
                <a:solidFill>
                  <a:srgbClr val="0000FF"/>
                </a:solidFill>
              </a:rPr>
              <a:t>dirección</a:t>
            </a:r>
            <a:r>
              <a:rPr lang="en-US" sz="2000" b="1" dirty="0">
                <a:solidFill>
                  <a:srgbClr val="0000FF"/>
                </a:solidFill>
              </a:rPr>
              <a:t>
</a:t>
            </a:r>
            <a:endParaRPr lang="en-US" dirty="0"/>
          </a:p>
        </p:txBody>
      </p:sp>
      <p:sp>
        <p:nvSpPr>
          <p:cNvPr id="6" name="Rectangle 9"/>
          <p:cNvSpPr>
            <a:spLocks noChangeArrowheads="1"/>
          </p:cNvSpPr>
          <p:nvPr/>
        </p:nvSpPr>
        <p:spPr bwMode="auto">
          <a:xfrm>
            <a:off x="762000" y="2477614"/>
            <a:ext cx="6934200" cy="792992"/>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8353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0508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#7
</a:t>
            </a:r>
            <a:endParaRPr lang="en-US" sz="4000" dirty="0">
              <a:solidFill>
                <a:srgbClr val="FF0000"/>
              </a:solidFill>
            </a:endParaRPr>
          </a:p>
        </p:txBody>
      </p:sp>
      <p:sp>
        <p:nvSpPr>
          <p:cNvPr id="3" name="Rectangle 2"/>
          <p:cNvSpPr/>
          <p:nvPr/>
        </p:nvSpPr>
        <p:spPr>
          <a:xfrm>
            <a:off x="533400" y="1066800"/>
            <a:ext cx="7391400" cy="3385542"/>
          </a:xfrm>
          <a:prstGeom prst="rect">
            <a:avLst/>
          </a:prstGeom>
        </p:spPr>
        <p:txBody>
          <a:bodyPr wrap="square">
            <a:spAutoFit/>
          </a:bodyPr>
          <a:lstStyle/>
          <a:p>
            <a:r>
              <a:rPr lang="es-ES" sz="2000" b="1" dirty="0">
                <a:solidFill>
                  <a:srgbClr val="0000FF"/>
                </a:solidFill>
              </a:rPr>
              <a:t>¿Qué determina la velocidad más prudente para su barco?
</a:t>
            </a:r>
            <a:endParaRPr lang="en-US" sz="2400" b="1" dirty="0">
              <a:solidFill>
                <a:srgbClr val="0000FF"/>
              </a:solidFill>
            </a:endParaRPr>
          </a:p>
          <a:p>
            <a:pPr marL="914400" lvl="1" indent="-457200">
              <a:buAutoNum type="alphaLcPeriod"/>
            </a:pPr>
            <a:r>
              <a:rPr lang="en-US" sz="2000" b="1" dirty="0" err="1">
                <a:solidFill>
                  <a:srgbClr val="0000FF"/>
                </a:solidFill>
              </a:rPr>
              <a:t>Tipo</a:t>
            </a:r>
            <a:r>
              <a:rPr lang="en-US" sz="2000" b="1" dirty="0">
                <a:solidFill>
                  <a:srgbClr val="0000FF"/>
                </a:solidFill>
              </a:rPr>
              <a:t> de motor</a:t>
            </a:r>
          </a:p>
          <a:p>
            <a:pPr marL="914400" lvl="1" indent="-457200">
              <a:buAutoNum type="alphaLcPeriod"/>
            </a:pPr>
            <a:endParaRPr lang="en-US" sz="2000" b="1" dirty="0">
              <a:solidFill>
                <a:srgbClr val="0000FF"/>
              </a:solidFill>
            </a:endParaRPr>
          </a:p>
          <a:p>
            <a:pPr marL="914400" lvl="1" indent="-457200">
              <a:buAutoNum type="alphaLcPeriod" startAt="2"/>
            </a:pPr>
            <a:r>
              <a:rPr lang="en-US" sz="2000" b="1" dirty="0" err="1">
                <a:solidFill>
                  <a:srgbClr val="0000FF"/>
                </a:solidFill>
              </a:rPr>
              <a:t>Condiciones</a:t>
            </a:r>
            <a:r>
              <a:rPr lang="en-US" sz="2000" b="1" dirty="0">
                <a:solidFill>
                  <a:srgbClr val="0000FF"/>
                </a:solidFill>
              </a:rPr>
              <a:t> </a:t>
            </a:r>
            <a:r>
              <a:rPr lang="en-US" sz="2000" b="1" dirty="0" err="1">
                <a:solidFill>
                  <a:srgbClr val="0000FF"/>
                </a:solidFill>
              </a:rPr>
              <a:t>climáticas</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err="1">
                <a:solidFill>
                  <a:srgbClr val="0000FF"/>
                </a:solidFill>
              </a:rPr>
              <a:t>Condiciones</a:t>
            </a:r>
            <a:r>
              <a:rPr lang="en-US" sz="2000" b="1" dirty="0">
                <a:solidFill>
                  <a:srgbClr val="0000FF"/>
                </a:solidFill>
              </a:rPr>
              <a:t> de </a:t>
            </a:r>
            <a:r>
              <a:rPr lang="en-US" sz="2000" b="1" dirty="0" err="1">
                <a:solidFill>
                  <a:srgbClr val="0000FF"/>
                </a:solidFill>
              </a:rPr>
              <a:t>visibilidad</a:t>
            </a:r>
            <a:endParaRPr lang="en-US" sz="2000" b="1" dirty="0">
              <a:solidFill>
                <a:srgbClr val="0000FF"/>
              </a:solidFill>
            </a:endParaRPr>
          </a:p>
          <a:p>
            <a:pPr lvl="1">
              <a:lnSpc>
                <a:spcPct val="130000"/>
              </a:lnSpc>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Cantidad</a:t>
            </a:r>
            <a:r>
              <a:rPr lang="en-US" sz="2000" b="1" dirty="0">
                <a:solidFill>
                  <a:srgbClr val="0000FF"/>
                </a:solidFill>
              </a:rPr>
              <a:t> de combustible </a:t>
            </a:r>
            <a:r>
              <a:rPr lang="en-US" sz="2000" b="1" dirty="0" err="1">
                <a:solidFill>
                  <a:srgbClr val="0000FF"/>
                </a:solidFill>
              </a:rPr>
              <a:t>disponible</a:t>
            </a:r>
            <a:endParaRPr lang="en-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34060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0508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#7
</a:t>
            </a:r>
            <a:endParaRPr lang="en-US" sz="4000" dirty="0">
              <a:solidFill>
                <a:srgbClr val="FF0000"/>
              </a:solidFill>
            </a:endParaRPr>
          </a:p>
        </p:txBody>
      </p:sp>
      <p:sp>
        <p:nvSpPr>
          <p:cNvPr id="3" name="Rectangle 2"/>
          <p:cNvSpPr/>
          <p:nvPr/>
        </p:nvSpPr>
        <p:spPr>
          <a:xfrm>
            <a:off x="533400" y="1066800"/>
            <a:ext cx="7391400" cy="3385542"/>
          </a:xfrm>
          <a:prstGeom prst="rect">
            <a:avLst/>
          </a:prstGeom>
        </p:spPr>
        <p:txBody>
          <a:bodyPr wrap="square">
            <a:spAutoFit/>
          </a:bodyPr>
          <a:lstStyle/>
          <a:p>
            <a:r>
              <a:rPr lang="es-ES" sz="2000" b="1" dirty="0">
                <a:solidFill>
                  <a:srgbClr val="0000FF"/>
                </a:solidFill>
              </a:rPr>
              <a:t>¿Qué determina la velocidad más prudente para su barco?
</a:t>
            </a:r>
            <a:endParaRPr lang="en-US" sz="2400" b="1" dirty="0">
              <a:solidFill>
                <a:srgbClr val="0000FF"/>
              </a:solidFill>
            </a:endParaRPr>
          </a:p>
          <a:p>
            <a:pPr marL="914400" lvl="1" indent="-457200">
              <a:buAutoNum type="alphaLcPeriod"/>
            </a:pPr>
            <a:r>
              <a:rPr lang="en-US" sz="2000" b="1" dirty="0" err="1">
                <a:solidFill>
                  <a:srgbClr val="0000FF"/>
                </a:solidFill>
              </a:rPr>
              <a:t>Tipo</a:t>
            </a:r>
            <a:r>
              <a:rPr lang="en-US" sz="2000" b="1" dirty="0">
                <a:solidFill>
                  <a:srgbClr val="0000FF"/>
                </a:solidFill>
              </a:rPr>
              <a:t> de motor</a:t>
            </a:r>
          </a:p>
          <a:p>
            <a:pPr marL="914400" lvl="1" indent="-457200">
              <a:buAutoNum type="alphaLcPeriod"/>
            </a:pPr>
            <a:endParaRPr lang="en-US" sz="2000" b="1" dirty="0">
              <a:solidFill>
                <a:srgbClr val="0000FF"/>
              </a:solidFill>
            </a:endParaRPr>
          </a:p>
          <a:p>
            <a:pPr marL="914400" lvl="1" indent="-457200">
              <a:buAutoNum type="alphaLcPeriod" startAt="2"/>
            </a:pPr>
            <a:r>
              <a:rPr lang="en-US" sz="2000" b="1" dirty="0" err="1">
                <a:solidFill>
                  <a:srgbClr val="0000FF"/>
                </a:solidFill>
              </a:rPr>
              <a:t>Condiciones</a:t>
            </a:r>
            <a:r>
              <a:rPr lang="en-US" sz="2000" b="1" dirty="0">
                <a:solidFill>
                  <a:srgbClr val="0000FF"/>
                </a:solidFill>
              </a:rPr>
              <a:t> </a:t>
            </a:r>
            <a:r>
              <a:rPr lang="en-US" sz="2000" b="1" dirty="0" err="1">
                <a:solidFill>
                  <a:srgbClr val="0000FF"/>
                </a:solidFill>
              </a:rPr>
              <a:t>climáticas</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err="1">
                <a:solidFill>
                  <a:srgbClr val="0000FF"/>
                </a:solidFill>
              </a:rPr>
              <a:t>Condiciones</a:t>
            </a:r>
            <a:r>
              <a:rPr lang="en-US" sz="2000" b="1" dirty="0">
                <a:solidFill>
                  <a:srgbClr val="0000FF"/>
                </a:solidFill>
              </a:rPr>
              <a:t> de </a:t>
            </a:r>
            <a:r>
              <a:rPr lang="en-US" sz="2000" b="1" dirty="0" err="1">
                <a:solidFill>
                  <a:srgbClr val="0000FF"/>
                </a:solidFill>
              </a:rPr>
              <a:t>visibilidad</a:t>
            </a:r>
            <a:endParaRPr lang="en-US" sz="2000" b="1" dirty="0">
              <a:solidFill>
                <a:srgbClr val="0000FF"/>
              </a:solidFill>
            </a:endParaRPr>
          </a:p>
          <a:p>
            <a:pPr lvl="1">
              <a:lnSpc>
                <a:spcPct val="130000"/>
              </a:lnSpc>
            </a:pPr>
            <a:endParaRPr lang="en-US" sz="2000" b="1" dirty="0">
              <a:solidFill>
                <a:srgbClr val="0000FF"/>
              </a:solidFill>
            </a:endParaRPr>
          </a:p>
          <a:p>
            <a:pPr lvl="1"/>
            <a:r>
              <a:rPr lang="en-US" sz="2000" b="1" dirty="0">
                <a:solidFill>
                  <a:srgbClr val="0000FF"/>
                </a:solidFill>
              </a:rPr>
              <a:t>d.	</a:t>
            </a:r>
            <a:r>
              <a:rPr lang="en-US" sz="2000" b="1" dirty="0" err="1">
                <a:solidFill>
                  <a:srgbClr val="0000FF"/>
                </a:solidFill>
              </a:rPr>
              <a:t>Cantidad</a:t>
            </a:r>
            <a:r>
              <a:rPr lang="en-US" sz="2000" b="1" dirty="0">
                <a:solidFill>
                  <a:srgbClr val="0000FF"/>
                </a:solidFill>
              </a:rPr>
              <a:t> de combustible </a:t>
            </a:r>
            <a:r>
              <a:rPr lang="en-US" sz="2000" b="1" dirty="0" err="1">
                <a:solidFill>
                  <a:srgbClr val="0000FF"/>
                </a:solidFill>
              </a:rPr>
              <a:t>disponible</a:t>
            </a:r>
            <a:endParaRPr lang="en-US" sz="2400" b="1" dirty="0">
              <a:solidFill>
                <a:srgbClr val="0000FF"/>
              </a:solidFill>
            </a:endParaRPr>
          </a:p>
          <a:p>
            <a:endParaRPr lang="en-US" dirty="0"/>
          </a:p>
        </p:txBody>
      </p:sp>
      <p:sp>
        <p:nvSpPr>
          <p:cNvPr id="6" name="Rectangle 9"/>
          <p:cNvSpPr>
            <a:spLocks noChangeArrowheads="1"/>
          </p:cNvSpPr>
          <p:nvPr/>
        </p:nvSpPr>
        <p:spPr bwMode="auto">
          <a:xfrm>
            <a:off x="577241" y="2759571"/>
            <a:ext cx="69342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864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05080"/>
            <a:ext cx="9144000" cy="1323439"/>
          </a:xfrm>
          <a:prstGeom prst="rect">
            <a:avLst/>
          </a:prstGeom>
          <a:noFill/>
        </p:spPr>
        <p:txBody>
          <a:bodyPr wrap="square" rtlCol="0">
            <a:spAutoFit/>
          </a:bodyPr>
          <a:lstStyle/>
          <a:p>
            <a:pPr algn="ctr"/>
            <a:r>
              <a:rPr lang="en-US" sz="4000" dirty="0" err="1">
                <a:solidFill>
                  <a:srgbClr val="FF0000"/>
                </a:solidFill>
                <a:latin typeface="Arial Black" charset="0"/>
              </a:rPr>
              <a:t>Repaso</a:t>
            </a:r>
            <a:r>
              <a:rPr lang="en-US" sz="4000" dirty="0">
                <a:solidFill>
                  <a:srgbClr val="FF0000"/>
                </a:solidFill>
                <a:latin typeface="Arial Black" charset="0"/>
              </a:rPr>
              <a:t>  #8
</a:t>
            </a:r>
            <a:endParaRPr lang="en-US" sz="4000" dirty="0">
              <a:solidFill>
                <a:srgbClr val="FF0000"/>
              </a:solidFill>
            </a:endParaRPr>
          </a:p>
        </p:txBody>
      </p:sp>
      <p:sp>
        <p:nvSpPr>
          <p:cNvPr id="3" name="Rectangle 2"/>
          <p:cNvSpPr/>
          <p:nvPr/>
        </p:nvSpPr>
        <p:spPr>
          <a:xfrm>
            <a:off x="533400" y="1066800"/>
            <a:ext cx="7391400" cy="3108543"/>
          </a:xfrm>
          <a:prstGeom prst="rect">
            <a:avLst/>
          </a:prstGeom>
        </p:spPr>
        <p:txBody>
          <a:bodyPr wrap="square">
            <a:spAutoFit/>
          </a:bodyPr>
          <a:lstStyle/>
          <a:p>
            <a:r>
              <a:rPr lang="es-ES" sz="2000" b="1" dirty="0">
                <a:solidFill>
                  <a:srgbClr val="0000FF"/>
                </a:solidFill>
              </a:rPr>
              <a:t>¿Qué podría pasar si anclas un barco desde la popa</a:t>
            </a:r>
            <a:r>
              <a:rPr lang="en-US" sz="2000" b="1" dirty="0">
                <a:solidFill>
                  <a:srgbClr val="0000FF"/>
                </a:solidFill>
              </a:rPr>
              <a:t>?</a:t>
            </a:r>
          </a:p>
          <a:p>
            <a:pPr lvl="1"/>
            <a:endParaRPr lang="en-US" sz="2400" b="1" dirty="0">
              <a:solidFill>
                <a:srgbClr val="0000FF"/>
              </a:solidFill>
            </a:endParaRPr>
          </a:p>
          <a:p>
            <a:pPr marL="914400" lvl="1" indent="-457200">
              <a:buAutoNum type="alphaLcPeriod"/>
            </a:pPr>
            <a:r>
              <a:rPr lang="es-ES" sz="2000" b="1" dirty="0">
                <a:solidFill>
                  <a:srgbClr val="0000FF"/>
                </a:solidFill>
              </a:rPr>
              <a:t>La línea de anclaje puede enredarse</a:t>
            </a:r>
          </a:p>
          <a:p>
            <a:pPr marL="914400" lvl="1" indent="-457200">
              <a:buAutoNum type="alphaLcPeriod"/>
            </a:pPr>
            <a:endParaRPr lang="en-US" sz="2000" b="1" dirty="0">
              <a:solidFill>
                <a:srgbClr val="0000FF"/>
              </a:solidFill>
            </a:endParaRPr>
          </a:p>
          <a:p>
            <a:pPr marL="914400" lvl="1" indent="-457200">
              <a:buAutoNum type="alphaLcPeriod" startAt="2"/>
            </a:pPr>
            <a:r>
              <a:rPr lang="es-ES" sz="2000" b="1" dirty="0">
                <a:solidFill>
                  <a:srgbClr val="0000FF"/>
                </a:solidFill>
              </a:rPr>
              <a:t>Puede hacer que el barco se inunde</a:t>
            </a:r>
          </a:p>
          <a:p>
            <a:pPr lvl="1"/>
            <a:endParaRPr lang="en-US" sz="2000" b="1" dirty="0">
              <a:solidFill>
                <a:srgbClr val="0000FF"/>
              </a:solidFill>
            </a:endParaRPr>
          </a:p>
          <a:p>
            <a:pPr lvl="1">
              <a:lnSpc>
                <a:spcPct val="130000"/>
              </a:lnSpc>
            </a:pPr>
            <a:r>
              <a:rPr lang="es-ES" sz="2000" b="1" dirty="0">
                <a:solidFill>
                  <a:srgbClr val="0000FF"/>
                </a:solidFill>
              </a:rPr>
              <a:t>c.   El ancla no puede sostenerse firmemente
</a:t>
            </a:r>
            <a:endParaRPr lang="en-US" sz="2000" b="1" dirty="0">
              <a:solidFill>
                <a:srgbClr val="0000FF"/>
              </a:solidFill>
            </a:endParaRPr>
          </a:p>
          <a:p>
            <a:pPr lvl="1"/>
            <a:r>
              <a:rPr lang="en-US" sz="2000" b="1" dirty="0">
                <a:solidFill>
                  <a:srgbClr val="0000FF"/>
                </a:solidFill>
              </a:rPr>
              <a:t>d.	</a:t>
            </a:r>
            <a:r>
              <a:rPr lang="es-ES" sz="2000" b="1" dirty="0">
                <a:solidFill>
                  <a:srgbClr val="0000FF"/>
                </a:solidFill>
              </a:rPr>
              <a:t>Es posible qué el ancla sea difícil de recuperar</a:t>
            </a:r>
            <a:endParaRPr lang="en-US" dirty="0"/>
          </a:p>
        </p:txBody>
      </p:sp>
      <p:sp>
        <p:nvSpPr>
          <p:cNvPr id="6" name="Rectangle 9"/>
          <p:cNvSpPr>
            <a:spLocks noChangeArrowheads="1"/>
          </p:cNvSpPr>
          <p:nvPr/>
        </p:nvSpPr>
        <p:spPr bwMode="auto">
          <a:xfrm>
            <a:off x="533400" y="2209799"/>
            <a:ext cx="6858000" cy="742131"/>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8802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0813"/>
            <a:ext cx="9144000" cy="1323439"/>
          </a:xfrm>
          <a:prstGeom prst="rect">
            <a:avLst/>
          </a:prstGeom>
          <a:noFill/>
        </p:spPr>
        <p:txBody>
          <a:bodyPr wrap="square" rtlCol="0">
            <a:spAutoFit/>
          </a:bodyPr>
          <a:lstStyle/>
          <a:p>
            <a:pPr algn="ctr"/>
            <a:r>
              <a:rPr lang="en-US" sz="4000">
                <a:solidFill>
                  <a:srgbClr val="FF0000"/>
                </a:solidFill>
                <a:latin typeface="Arial Black" charset="0"/>
              </a:rPr>
              <a:t>Fin del </a:t>
            </a:r>
            <a:r>
              <a:rPr lang="en-US" sz="4000" err="1">
                <a:solidFill>
                  <a:srgbClr val="FF0000"/>
                </a:solidFill>
                <a:latin typeface="Arial Black" charset="0"/>
              </a:rPr>
              <a:t>Capítulo</a:t>
            </a:r>
            <a:r>
              <a:rPr lang="en-US" sz="4000">
                <a:solidFill>
                  <a:srgbClr val="FF0000"/>
                </a:solidFill>
                <a:latin typeface="Arial Black" charset="0"/>
              </a:rPr>
              <a:t> 3
</a:t>
            </a:r>
            <a:endParaRPr lang="en-US" sz="4000">
              <a:solidFill>
                <a:srgbClr val="FF0000"/>
              </a:solidFill>
            </a:endParaRPr>
          </a:p>
        </p:txBody>
      </p:sp>
      <p:sp>
        <p:nvSpPr>
          <p:cNvPr id="3" name="Rectangle 2"/>
          <p:cNvSpPr/>
          <p:nvPr/>
        </p:nvSpPr>
        <p:spPr>
          <a:xfrm>
            <a:off x="0" y="1295400"/>
            <a:ext cx="9144000" cy="646331"/>
          </a:xfrm>
          <a:prstGeom prst="rect">
            <a:avLst/>
          </a:prstGeom>
        </p:spPr>
        <p:txBody>
          <a:bodyPr wrap="square">
            <a:spAutoFit/>
          </a:bodyPr>
          <a:lstStyle/>
          <a:p>
            <a:pPr algn="ctr"/>
            <a:endParaRPr lang="en-US" b="1"/>
          </a:p>
          <a:p>
            <a:pPr algn="ctr"/>
            <a:endParaRPr lang="en-US" b="1"/>
          </a:p>
        </p:txBody>
      </p:sp>
      <p:pic>
        <p:nvPicPr>
          <p:cNvPr id="8"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pic>
        <p:nvPicPr>
          <p:cNvPr id="7" name="Picture 4" descr="buoy_nun_red.jpg"/>
          <p:cNvPicPr>
            <a:picLocks noChangeAspect="1"/>
          </p:cNvPicPr>
          <p:nvPr/>
        </p:nvPicPr>
        <p:blipFill>
          <a:blip r:embed="rId3"/>
          <a:srcRect/>
          <a:stretch>
            <a:fillRect/>
          </a:stretch>
        </p:blipFill>
        <p:spPr bwMode="auto">
          <a:xfrm>
            <a:off x="3022600" y="1676400"/>
            <a:ext cx="2768600" cy="4152901"/>
          </a:xfrm>
          <a:prstGeom prst="rect">
            <a:avLst/>
          </a:prstGeom>
          <a:noFill/>
          <a:ln w="9525">
            <a:noFill/>
            <a:miter lim="800000"/>
            <a:headEnd/>
            <a:tailEnd/>
          </a:ln>
        </p:spPr>
      </p:pic>
    </p:spTree>
    <p:extLst>
      <p:ext uri="{BB962C8B-B14F-4D97-AF65-F5344CB8AC3E}">
        <p14:creationId xmlns:p14="http://schemas.microsoft.com/office/powerpoint/2010/main" val="316511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Placeholder 4"/>
          <p:cNvSpPr>
            <a:spLocks noGrp="1"/>
          </p:cNvSpPr>
          <p:nvPr>
            <p:ph type="body" idx="1"/>
          </p:nvPr>
        </p:nvSpPr>
        <p:spPr>
          <a:xfrm>
            <a:off x="268915" y="793818"/>
            <a:ext cx="6553200" cy="1143000"/>
          </a:xfrm>
        </p:spPr>
        <p:txBody>
          <a:bodyPr/>
          <a:lstStyle/>
          <a:p>
            <a:r>
              <a:rPr lang="en-US" dirty="0">
                <a:latin typeface="Arial"/>
                <a:cs typeface="Arial"/>
              </a:rPr>
              <a:t>Socorro</a:t>
            </a:r>
          </a:p>
        </p:txBody>
      </p:sp>
      <p:sp>
        <p:nvSpPr>
          <p:cNvPr id="112644" name="Rectangle 3"/>
          <p:cNvSpPr>
            <a:spLocks noGrp="1" noChangeArrowheads="1"/>
          </p:cNvSpPr>
          <p:nvPr>
            <p:ph sz="half" idx="2"/>
          </p:nvPr>
        </p:nvSpPr>
        <p:spPr>
          <a:xfrm>
            <a:off x="77530" y="1672205"/>
            <a:ext cx="8393518" cy="4652396"/>
          </a:xfrm>
        </p:spPr>
        <p:txBody>
          <a:bodyPr/>
          <a:lstStyle/>
          <a:p>
            <a:pPr lvl="1" eaLnBrk="1" hangingPunct="1"/>
            <a:r>
              <a:rPr lang="es-ES" dirty="0">
                <a:latin typeface="Arial"/>
                <a:cs typeface="Arial"/>
              </a:rPr>
              <a:t>La ley requiere a todo navegante parar y prestar socorro a los barcos en peligro, </a:t>
            </a:r>
            <a:endParaRPr lang="es-ES" b="0" dirty="0">
              <a:latin typeface="Arial"/>
              <a:cs typeface="Arial"/>
            </a:endParaRPr>
          </a:p>
          <a:p>
            <a:pPr marL="857250" lvl="2" indent="0" eaLnBrk="1" hangingPunct="1">
              <a:buNone/>
            </a:pPr>
            <a:r>
              <a:rPr lang="es-ES" b="0" dirty="0">
                <a:latin typeface="Arial"/>
                <a:cs typeface="Arial"/>
              </a:rPr>
              <a:t>…a menos que prestar dicho socorro le </a:t>
            </a:r>
            <a:r>
              <a:rPr lang="es-ES" b="0" dirty="0" err="1">
                <a:latin typeface="Arial"/>
                <a:cs typeface="Arial"/>
              </a:rPr>
              <a:t>pondria</a:t>
            </a:r>
            <a:r>
              <a:rPr lang="es-ES" b="0" dirty="0">
                <a:latin typeface="Arial"/>
                <a:cs typeface="Arial"/>
              </a:rPr>
              <a:t> a Ud., su barco, su tripulación, o sus pasajeros en peligro</a:t>
            </a:r>
            <a:endParaRPr lang="es-ES" b="0" dirty="0"/>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3" name="Title 2">
            <a:extLst>
              <a:ext uri="{FF2B5EF4-FFF2-40B4-BE49-F238E27FC236}">
                <a16:creationId xmlns:a16="http://schemas.microsoft.com/office/drawing/2014/main" id="{2F124757-A947-4B2C-AC77-2E3E38E1E6C9}"/>
              </a:ext>
            </a:extLst>
          </p:cNvPr>
          <p:cNvSpPr>
            <a:spLocks noGrp="1"/>
          </p:cNvSpPr>
          <p:nvPr>
            <p:ph type="title"/>
          </p:nvPr>
        </p:nvSpPr>
        <p:spPr>
          <a:xfrm>
            <a:off x="381000" y="-53179"/>
            <a:ext cx="8229600" cy="1143000"/>
          </a:xfrm>
        </p:spPr>
        <p:txBody>
          <a:bodyPr/>
          <a:lstStyle/>
          <a:p>
            <a:r>
              <a:rPr lang="en-US" err="1"/>
              <a:t>Reglas</a:t>
            </a:r>
            <a:r>
              <a:rPr lang="en-US"/>
              <a:t> de </a:t>
            </a:r>
            <a:r>
              <a:rPr lang="en-US" err="1"/>
              <a:t>Navegación</a:t>
            </a:r>
            <a:r>
              <a:rPr lang="en-US"/>
              <a:t>     </a:t>
            </a:r>
          </a:p>
        </p:txBody>
      </p:sp>
      <p:sp>
        <p:nvSpPr>
          <p:cNvPr id="4" name="Rectangle 3">
            <a:extLst>
              <a:ext uri="{FF2B5EF4-FFF2-40B4-BE49-F238E27FC236}">
                <a16:creationId xmlns:a16="http://schemas.microsoft.com/office/drawing/2014/main" id="{B0569D6C-17FD-4874-95FF-DF30A2AA306F}"/>
              </a:ext>
            </a:extLst>
          </p:cNvPr>
          <p:cNvSpPr/>
          <p:nvPr/>
        </p:nvSpPr>
        <p:spPr>
          <a:xfrm rot="497116" flipH="1">
            <a:off x="8801737" y="5438747"/>
            <a:ext cx="1500595" cy="646331"/>
          </a:xfrm>
          <a:prstGeom prst="rect">
            <a:avLst/>
          </a:prstGeom>
        </p:spPr>
        <p:txBody>
          <a:bodyPr wrap="square">
            <a:spAutoFit/>
          </a:bodyPr>
          <a:lstStyle/>
          <a:p>
            <a:r>
              <a:rPr lang="es-ES"/>
              <a:t>
</a:t>
            </a:r>
            <a:endParaRPr lang="en-US"/>
          </a:p>
        </p:txBody>
      </p:sp>
    </p:spTree>
    <p:extLst>
      <p:ext uri="{BB962C8B-B14F-4D97-AF65-F5344CB8AC3E}">
        <p14:creationId xmlns:p14="http://schemas.microsoft.com/office/powerpoint/2010/main" val="52767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33B7198FAAFD48A6779070B4EEC5A9" ma:contentTypeVersion="4" ma:contentTypeDescription="Create a new document." ma:contentTypeScope="" ma:versionID="be2dae5d7e4f3b32d9066638b5e5bc65">
  <xsd:schema xmlns:xsd="http://www.w3.org/2001/XMLSchema" xmlns:xs="http://www.w3.org/2001/XMLSchema" xmlns:p="http://schemas.microsoft.com/office/2006/metadata/properties" xmlns:ns2="03255c39-867f-4d07-a051-10574fe46503" targetNamespace="http://schemas.microsoft.com/office/2006/metadata/properties" ma:root="true" ma:fieldsID="76c8b4b3f71d982a3627689ab00c0d22" ns2:_="">
    <xsd:import namespace="03255c39-867f-4d07-a051-10574fe465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5c39-867f-4d07-a051-10574fe46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A9FE03-F4D6-475D-A593-4375FEED13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CE3E8F-0B1C-4CB9-8513-046734F13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55c39-867f-4d07-a051-10574fe46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BC91B7-7205-4252-9EDD-FC4DCB8C5E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18089</TotalTime>
  <Words>8308</Words>
  <Application>Microsoft Macintosh PowerPoint</Application>
  <PresentationFormat>On-screen Show (4:3)</PresentationFormat>
  <Paragraphs>991</Paragraphs>
  <Slides>88</Slides>
  <Notes>70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88</vt:i4>
      </vt:variant>
    </vt:vector>
  </HeadingPairs>
  <TitlesOfParts>
    <vt:vector size="98" baseType="lpstr">
      <vt:lpstr>MS PGothic</vt:lpstr>
      <vt:lpstr>MS PGothic</vt:lpstr>
      <vt:lpstr>Arial</vt:lpstr>
      <vt:lpstr>Arial Black</vt:lpstr>
      <vt:lpstr>Calibri</vt:lpstr>
      <vt:lpstr>Tahoma</vt:lpstr>
      <vt:lpstr>Times New Roman</vt:lpstr>
      <vt:lpstr>Wingdings</vt:lpstr>
      <vt:lpstr>Office Theme</vt:lpstr>
      <vt:lpstr>title page</vt:lpstr>
      <vt:lpstr>Capitulo 3  </vt:lpstr>
      <vt:lpstr>Temas Claves</vt:lpstr>
      <vt:lpstr>Temas Claves
</vt:lpstr>
      <vt:lpstr>Debe saber como…</vt:lpstr>
      <vt:lpstr>Debe saber como…</vt:lpstr>
      <vt:lpstr>Debe saber como…</vt:lpstr>
      <vt:lpstr>Reglas de Navegación   </vt:lpstr>
      <vt:lpstr>Reglas de Navegación     </vt:lpstr>
      <vt:lpstr>Reglas de Navegación     </vt:lpstr>
      <vt:lpstr>Reglas de Navegación    </vt:lpstr>
      <vt:lpstr>Reglas de Navegación
</vt:lpstr>
      <vt:lpstr>Jerarquía de maniobrabilidad
</vt:lpstr>
      <vt:lpstr>Sectores de visibilidad</vt:lpstr>
      <vt:lpstr>Reglas de Navegacion</vt:lpstr>
      <vt:lpstr>Encuentro Frente a Frente</vt:lpstr>
      <vt:lpstr> Cruce</vt:lpstr>
      <vt:lpstr>Situación  de Alcance</vt:lpstr>
      <vt:lpstr>Canales Estrechos</vt:lpstr>
      <vt:lpstr>Reglas de Navegacion</vt:lpstr>
      <vt:lpstr>Navegacion Nocturna</vt:lpstr>
      <vt:lpstr>Luces Nocturnas
</vt:lpstr>
      <vt:lpstr>NAVEGACIÓN NOCTURNA</vt:lpstr>
      <vt:lpstr>LUCES EN BUQUES DE REMOLQUE</vt:lpstr>
      <vt:lpstr> Sistema de Navegación EE.UU.</vt:lpstr>
      <vt:lpstr> Sistema de Navegación EE.UU.</vt:lpstr>
      <vt:lpstr>Sistema de Navegación EE.UU.</vt:lpstr>
      <vt:lpstr> Sistema de Navegación EE.UU.</vt:lpstr>
      <vt:lpstr>Sistema de Navegación EE.UU. </vt:lpstr>
      <vt:lpstr>Sistema de Navegación EE.UU.</vt:lpstr>
      <vt:lpstr> Sistema de Navegación EE.UU.</vt:lpstr>
      <vt:lpstr> Sistema de Navegación EE.UU.</vt:lpstr>
      <vt:lpstr> Sistema de Navegación EE.UU.</vt:lpstr>
      <vt:lpstr>Sistema de Navegación EE.UU. 
</vt:lpstr>
      <vt:lpstr>Sistema de Navegación EE.UU. 
</vt:lpstr>
      <vt:lpstr>Sistema de Navegación EE.UU. 
</vt:lpstr>
      <vt:lpstr>Sistema de Navegación EE.UU. 
</vt:lpstr>
      <vt:lpstr>Sistema de Navegación EE.UU. 
</vt:lpstr>
      <vt:lpstr>Sistema de Navegación EE.UU.</vt:lpstr>
      <vt:lpstr>Brújulas </vt:lpstr>
      <vt:lpstr> Cartas Náuticas Locales</vt:lpstr>
      <vt:lpstr>Símbolos en la Carta Náutica</vt:lpstr>
      <vt:lpstr>SEÑALES BASADAS EN SONIDOS</vt:lpstr>
      <vt:lpstr>SEÑALES BASADAS EN SONIDOS</vt:lpstr>
      <vt:lpstr>SEÑALES BASADAS EN SONIDO</vt:lpstr>
      <vt:lpstr>SEÑALES BASADAS EN SONIDOS</vt:lpstr>
      <vt:lpstr>ANTES DE SOLTAR AMARRAS</vt:lpstr>
      <vt:lpstr>PONERSE EN MARCHA</vt:lpstr>
      <vt:lpstr>Soltar amarras – viento contra el muelle </vt:lpstr>
      <vt:lpstr>Cómo soltar amarras con el viento y la corriente hacia el muelle</vt:lpstr>
      <vt:lpstr>ATRACANDO</vt:lpstr>
      <vt:lpstr>Atracando sin viento ni corriente </vt:lpstr>
      <vt:lpstr>Atracando con el viento o la corriente en contra del muelle
</vt:lpstr>
      <vt:lpstr>Tipos de anclas
</vt:lpstr>
      <vt:lpstr>Otros tipos de Anclas</vt:lpstr>
      <vt:lpstr> Pautas de Anclaje</vt:lpstr>
      <vt:lpstr>Al Anclar
</vt:lpstr>
      <vt:lpstr>Queremos Anclar</vt:lpstr>
      <vt:lpstr>Antes de Fondear
</vt:lpstr>
      <vt:lpstr>Levantar Ancla </vt:lpstr>
      <vt:lpstr>Cómo operar una PWC / Moto Acuática</vt:lpstr>
      <vt:lpstr> Operando una Embarcación Personal /  PWC / Moto Acuática
</vt:lpstr>
      <vt:lpstr>                                        Operando una Embarcación Personal / Moto Acuática 
</vt:lpstr>
      <vt:lpstr>   Operando una Moto Acuática </vt:lpstr>
      <vt:lpstr>Operando una Embarcación Personal / Moto Acuática
</vt:lpstr>
      <vt:lpstr> Operando un PWC / Moto Acuática</vt:lpstr>
      <vt:lpstr>Interruptores de la moto acuatica</vt:lpstr>
      <vt:lpstr>Cambio en los Niveles de Agua
</vt:lpstr>
      <vt:lpstr>Navegación por Ríos, Embalses, Esclusas y Puentes</vt:lpstr>
      <vt:lpstr>Evitar lesiones de la hélice</vt:lpstr>
      <vt:lpstr>Evitar lesiones de la hélice</vt:lpstr>
      <vt:lpstr>DISPOSITIVOS QUE REDUCEN ACCIDENTES DE HÉLICE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Kalkomey Enterprises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Hortensia E. Sampedro</cp:lastModifiedBy>
  <cp:revision>1871</cp:revision>
  <cp:lastPrinted>2020-11-09T14:36:57Z</cp:lastPrinted>
  <dcterms:created xsi:type="dcterms:W3CDTF">2010-11-03T21:16:10Z</dcterms:created>
  <dcterms:modified xsi:type="dcterms:W3CDTF">2021-01-28T11:16:27Z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0x010100EA33B7198FAAFD48A6779070B4EEC5A9</vt:lpwstr>
  </property>
</Properties>
</file>